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91" r:id="rId3"/>
    <p:sldId id="397" r:id="rId4"/>
    <p:sldId id="480" r:id="rId5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6C6A"/>
    <a:srgbClr val="5B4D48"/>
    <a:srgbClr val="BADD8B"/>
    <a:srgbClr val="8EC640"/>
    <a:srgbClr val="0D9779"/>
    <a:srgbClr val="8E796B"/>
    <a:srgbClr val="F1E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7" autoAdjust="0"/>
    <p:restoredTop sz="77356" autoAdjust="0"/>
  </p:normalViewPr>
  <p:slideViewPr>
    <p:cSldViewPr snapToGrid="0">
      <p:cViewPr varScale="1">
        <p:scale>
          <a:sx n="53" d="100"/>
          <a:sy n="53" d="100"/>
        </p:scale>
        <p:origin x="9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7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heme" Target="../theme/theme3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475616" y="249347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AU" sz="1400" b="1" dirty="0" smtClean="0"/>
              <a:t>14</a:t>
            </a:r>
            <a:r>
              <a:rPr lang="en-AU" sz="1400" b="1" baseline="30000" dirty="0" smtClean="0"/>
              <a:t>th</a:t>
            </a:r>
            <a:r>
              <a:rPr lang="en-AU" sz="1400" b="1" dirty="0" smtClean="0"/>
              <a:t> September 2017</a:t>
            </a:r>
            <a:endParaRPr lang="en-AU" sz="1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70" y="9067072"/>
            <a:ext cx="3776054" cy="6229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450" y="9627522"/>
            <a:ext cx="1361558" cy="28495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5528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5DE6D-C9C1-4BF4-B5AA-5889BF277AA9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09" y="1"/>
            <a:ext cx="2023572" cy="8576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0731" y="9123400"/>
            <a:ext cx="1028733" cy="51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26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DCC38-679E-4735-9A77-4902CCA2549B}" type="datetimeFigureOut">
              <a:rPr lang="en-AU" smtClean="0"/>
              <a:t>12/11/2018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733E2-51A9-4ABF-970B-738C4A92D0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36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49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i="1" dirty="0" smtClean="0"/>
              <a:t>This Week I Learnt How to Throw Cards </a:t>
            </a:r>
            <a:r>
              <a:rPr lang="en-AU" dirty="0" smtClean="0"/>
              <a:t>Video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281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350963"/>
            <a:ext cx="6480175" cy="3646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i="1" dirty="0" smtClean="0"/>
              <a:t>Class</a:t>
            </a:r>
            <a:r>
              <a:rPr lang="en-AU" i="1" baseline="0" dirty="0" smtClean="0"/>
              <a:t> Activity- Can be projected onto whiteboard </a:t>
            </a:r>
            <a:endParaRPr lang="en-AU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826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i="1" dirty="0" smtClean="0"/>
              <a:t>How We Learn- Synapses and Neural Pathways</a:t>
            </a:r>
            <a:r>
              <a:rPr lang="en-AU" i="1" baseline="0" dirty="0" smtClean="0"/>
              <a:t> </a:t>
            </a:r>
            <a:r>
              <a:rPr lang="en-AU" baseline="0" dirty="0" smtClean="0"/>
              <a:t>Video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33E2-51A9-4ABF-970B-738C4A92D0C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035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3587" y="229164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45"/>
          <a:stretch/>
        </p:blipFill>
        <p:spPr>
          <a:xfrm>
            <a:off x="451947" y="4924934"/>
            <a:ext cx="6611006" cy="1791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9" t="85831" r="25588" b="-962"/>
          <a:stretch/>
        </p:blipFill>
        <p:spPr>
          <a:xfrm>
            <a:off x="6364418" y="6179332"/>
            <a:ext cx="4540467" cy="44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32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78236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1419" y="6278236"/>
            <a:ext cx="6389162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56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272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8847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770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2883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887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5599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5691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9739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7818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Footer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15F24-BA87-426D-8176-A71470237E4D}" type="slidenum">
              <a:rPr lang="en-AU" smtClean="0"/>
              <a:t>‹#›</a:t>
            </a:fld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70874" y="6321506"/>
            <a:ext cx="6389162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1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561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5B4D4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8E796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8E796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8E796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8E796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8E796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226290" cy="4899546"/>
          </a:xfrm>
          <a:prstGeom prst="rect">
            <a:avLst/>
          </a:prstGeom>
          <a:solidFill>
            <a:srgbClr val="BAD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0971" y="1507239"/>
            <a:ext cx="9144000" cy="2223206"/>
          </a:xfrm>
        </p:spPr>
        <p:txBody>
          <a:bodyPr>
            <a:noAutofit/>
          </a:bodyPr>
          <a:lstStyle/>
          <a:p>
            <a:r>
              <a:rPr lang="en-AU" sz="3600" dirty="0" smtClean="0"/>
              <a:t>Neuroplasticity 2</a:t>
            </a:r>
          </a:p>
          <a:p>
            <a:r>
              <a:rPr lang="en-AU" sz="8000" dirty="0" smtClean="0">
                <a:solidFill>
                  <a:schemeClr val="tx1"/>
                </a:solidFill>
              </a:rPr>
              <a:t>This Week I Learnt</a:t>
            </a:r>
          </a:p>
          <a:p>
            <a:endParaRPr lang="en-AU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45167" y="339392"/>
            <a:ext cx="5095608" cy="62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8E796B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dirty="0" smtClean="0"/>
              <a:t>Secondary Module</a:t>
            </a:r>
            <a:endParaRPr lang="en-AU" sz="6600" dirty="0" smtClean="0"/>
          </a:p>
          <a:p>
            <a:endParaRPr lang="en-AU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4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 err="1" smtClean="0">
                <a:solidFill>
                  <a:schemeClr val="tx1"/>
                </a:solidFill>
              </a:rPr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This Week I Learned to Throw Card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11430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890356"/>
              </p:ext>
            </p:extLst>
          </p:nvPr>
        </p:nvGraphicFramePr>
        <p:xfrm>
          <a:off x="908084" y="217090"/>
          <a:ext cx="10481565" cy="6329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4" imgW="5725970" imgH="3457182" progId="Word.Document.12">
                  <p:embed/>
                </p:oleObj>
              </mc:Choice>
              <mc:Fallback>
                <p:oleObj name="Document" r:id="rId4" imgW="5725970" imgH="34571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8084" y="217090"/>
                        <a:ext cx="10481565" cy="63290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69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4" y="397163"/>
            <a:ext cx="10515600" cy="462252"/>
          </a:xfrm>
        </p:spPr>
        <p:txBody>
          <a:bodyPr>
            <a:normAutofit/>
          </a:bodyPr>
          <a:lstStyle/>
          <a:p>
            <a:r>
              <a:rPr lang="en-AU" sz="2400" dirty="0" err="1" smtClean="0">
                <a:solidFill>
                  <a:schemeClr val="tx1"/>
                </a:solidFill>
              </a:rPr>
              <a:t>ThinkPlus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82782" y="868623"/>
            <a:ext cx="10515600" cy="0"/>
          </a:xfrm>
          <a:prstGeom prst="line">
            <a:avLst/>
          </a:prstGeom>
          <a:ln w="28575">
            <a:solidFill>
              <a:srgbClr val="5B4D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How We Learn - Synapses and Neural Pathway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27283" y="938048"/>
            <a:ext cx="6558455" cy="49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5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inkPlus">
      <a:majorFont>
        <a:latin typeface="Futura Md BT"/>
        <a:ea typeface=""/>
        <a:cs typeface=""/>
      </a:majorFont>
      <a:minorFont>
        <a:latin typeface="Futura Md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14540</TotalTime>
  <Words>38</Words>
  <Application>Microsoft Office PowerPoint</Application>
  <PresentationFormat>Widescreen</PresentationFormat>
  <Paragraphs>12</Paragraphs>
  <Slides>4</Slides>
  <Notes>4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Futura Md BT</vt:lpstr>
      <vt:lpstr>Office Theme</vt:lpstr>
      <vt:lpstr>Document</vt:lpstr>
      <vt:lpstr>PowerPoint Presentation</vt:lpstr>
      <vt:lpstr>ThinkPlus</vt:lpstr>
      <vt:lpstr>PowerPoint Presentation</vt:lpstr>
      <vt:lpstr>ThinkPlus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Joash Amosa</dc:creator>
  <cp:lastModifiedBy>Lanyon, Bernadette</cp:lastModifiedBy>
  <cp:revision>205</cp:revision>
  <cp:lastPrinted>2018-11-12T04:06:06Z</cp:lastPrinted>
  <dcterms:created xsi:type="dcterms:W3CDTF">2016-10-21T00:49:16Z</dcterms:created>
  <dcterms:modified xsi:type="dcterms:W3CDTF">2018-11-13T03:00:40Z</dcterms:modified>
</cp:coreProperties>
</file>