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422" r:id="rId3"/>
    <p:sldId id="419" r:id="rId4"/>
    <p:sldId id="400" r:id="rId5"/>
    <p:sldId id="401" r:id="rId6"/>
    <p:sldId id="402" r:id="rId7"/>
    <p:sldId id="404" r:id="rId8"/>
    <p:sldId id="425" r:id="rId9"/>
    <p:sldId id="405" r:id="rId10"/>
    <p:sldId id="406" r:id="rId11"/>
    <p:sldId id="430" r:id="rId12"/>
    <p:sldId id="412" r:id="rId13"/>
    <p:sldId id="381" r:id="rId14"/>
    <p:sldId id="409" r:id="rId15"/>
    <p:sldId id="428" r:id="rId16"/>
    <p:sldId id="429" r:id="rId17"/>
    <p:sldId id="434" r:id="rId18"/>
    <p:sldId id="408" r:id="rId19"/>
    <p:sldId id="414" r:id="rId20"/>
    <p:sldId id="432" r:id="rId21"/>
    <p:sldId id="433" r:id="rId22"/>
    <p:sldId id="424" r:id="rId23"/>
    <p:sldId id="407" r:id="rId24"/>
  </p:sldIdLst>
  <p:sldSz cx="12192000" cy="6858000"/>
  <p:notesSz cx="6807200"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36C6A"/>
    <a:srgbClr val="5B4D48"/>
    <a:srgbClr val="ADB9CA"/>
    <a:srgbClr val="BADD8B"/>
    <a:srgbClr val="8EC640"/>
    <a:srgbClr val="0D9779"/>
    <a:srgbClr val="8E796B"/>
    <a:srgbClr val="F1ED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59" autoAdjust="0"/>
    <p:restoredTop sz="61518" autoAdjust="0"/>
  </p:normalViewPr>
  <p:slideViewPr>
    <p:cSldViewPr snapToGrid="0">
      <p:cViewPr varScale="1">
        <p:scale>
          <a:sx n="42" d="100"/>
          <a:sy n="42" d="100"/>
        </p:scale>
        <p:origin x="956" y="40"/>
      </p:cViewPr>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985DCC38-679E-4735-9A77-4902CCA2549B}" type="datetimeFigureOut">
              <a:rPr lang="en-AU" smtClean="0"/>
              <a:t>12/11/2018</a:t>
            </a:fld>
            <a:endParaRPr lang="en-AU"/>
          </a:p>
        </p:txBody>
      </p:sp>
      <p:sp>
        <p:nvSpPr>
          <p:cNvPr id="4" name="Slide Image Placeholder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CBC733E2-51A9-4ABF-970B-738C4A92D0C8}" type="slidenum">
              <a:rPr lang="en-AU" smtClean="0"/>
              <a:t>‹#›</a:t>
            </a:fld>
            <a:endParaRPr lang="en-AU"/>
          </a:p>
        </p:txBody>
      </p:sp>
    </p:spTree>
    <p:extLst>
      <p:ext uri="{BB962C8B-B14F-4D97-AF65-F5344CB8AC3E}">
        <p14:creationId xmlns:p14="http://schemas.microsoft.com/office/powerpoint/2010/main" val="2053677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CBC733E2-51A9-4ABF-970B-738C4A92D0C8}" type="slidenum">
              <a:rPr lang="en-AU" smtClean="0"/>
              <a:t>1</a:t>
            </a:fld>
            <a:endParaRPr lang="en-AU"/>
          </a:p>
        </p:txBody>
      </p:sp>
    </p:spTree>
    <p:extLst>
      <p:ext uri="{BB962C8B-B14F-4D97-AF65-F5344CB8AC3E}">
        <p14:creationId xmlns:p14="http://schemas.microsoft.com/office/powerpoint/2010/main" val="4092976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Have first line of quote displayed as students walk into session</a:t>
            </a:r>
          </a:p>
          <a:p>
            <a:r>
              <a:rPr lang="en-AU" dirty="0" smtClean="0"/>
              <a:t>Teacher:</a:t>
            </a:r>
            <a:r>
              <a:rPr lang="en-AU" baseline="0" dirty="0" smtClean="0"/>
              <a:t> </a:t>
            </a:r>
            <a:r>
              <a:rPr lang="en-AU" i="1" baseline="0" dirty="0" smtClean="0"/>
              <a:t>Can you guess what the rest of this quote might be? Look at the picture – it might give you a clue. </a:t>
            </a:r>
          </a:p>
          <a:p>
            <a:r>
              <a:rPr lang="en-AU" i="0" baseline="0" dirty="0" smtClean="0"/>
              <a:t>After student suggestions reveal the rest of the quote and ask what students think it might mean. At this stage do not discuss its true meaning – neuroplasticity. </a:t>
            </a:r>
          </a:p>
          <a:p>
            <a:r>
              <a:rPr lang="en-AU" i="0" baseline="0" dirty="0" smtClean="0"/>
              <a:t>Teacher: </a:t>
            </a:r>
            <a:r>
              <a:rPr lang="en-AU" i="1" baseline="0" dirty="0" smtClean="0"/>
              <a:t>We will talk more about this quote later.</a:t>
            </a:r>
            <a:endParaRPr lang="en-AU" i="1" dirty="0"/>
          </a:p>
        </p:txBody>
      </p:sp>
      <p:sp>
        <p:nvSpPr>
          <p:cNvPr id="4" name="Slide Number Placeholder 3"/>
          <p:cNvSpPr>
            <a:spLocks noGrp="1"/>
          </p:cNvSpPr>
          <p:nvPr>
            <p:ph type="sldNum" sz="quarter" idx="10"/>
          </p:nvPr>
        </p:nvSpPr>
        <p:spPr/>
        <p:txBody>
          <a:bodyPr/>
          <a:lstStyle/>
          <a:p>
            <a:fld id="{CBC733E2-51A9-4ABF-970B-738C4A92D0C8}" type="slidenum">
              <a:rPr lang="en-AU" smtClean="0"/>
              <a:t>2</a:t>
            </a:fld>
            <a:endParaRPr lang="en-AU"/>
          </a:p>
        </p:txBody>
      </p:sp>
    </p:spTree>
    <p:extLst>
      <p:ext uri="{BB962C8B-B14F-4D97-AF65-F5344CB8AC3E}">
        <p14:creationId xmlns:p14="http://schemas.microsoft.com/office/powerpoint/2010/main" val="1120848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Have student sitting a tables of</a:t>
            </a:r>
            <a:r>
              <a:rPr lang="en-AU" baseline="0" dirty="0" smtClean="0"/>
              <a:t> 6-8. Each table should have scissors for each students and light card cut into A6 – 5 per student. </a:t>
            </a:r>
            <a:endParaRPr lang="en-AU" dirty="0" smtClean="0"/>
          </a:p>
          <a:p>
            <a:r>
              <a:rPr lang="en-AU" dirty="0" smtClean="0"/>
              <a:t>Teacher</a:t>
            </a:r>
            <a:r>
              <a:rPr lang="en-AU" i="1" dirty="0" smtClean="0"/>
              <a:t>: In a moment,</a:t>
            </a:r>
            <a:r>
              <a:rPr lang="en-AU" i="1" baseline="0" dirty="0" smtClean="0"/>
              <a:t> you are going to recreate this paper structure. Each of you will have paper and a pair of scissors to use. I will place the structure in the middle of each table. </a:t>
            </a:r>
            <a:r>
              <a:rPr lang="en-AU" i="1" baseline="0" dirty="0" smtClean="0"/>
              <a:t>(animation 1)You </a:t>
            </a:r>
            <a:r>
              <a:rPr lang="en-AU" i="1" baseline="0" dirty="0" smtClean="0"/>
              <a:t>may look at it, </a:t>
            </a:r>
            <a:r>
              <a:rPr lang="en-AU" i="1" baseline="0" dirty="0" smtClean="0"/>
              <a:t>(animation 2) move </a:t>
            </a:r>
            <a:r>
              <a:rPr lang="en-AU" i="1" baseline="0" dirty="0" smtClean="0"/>
              <a:t>around to look at it from different angles, </a:t>
            </a:r>
            <a:r>
              <a:rPr lang="en-AU" i="1" baseline="0" dirty="0" smtClean="0"/>
              <a:t>(animation 3) but </a:t>
            </a:r>
            <a:r>
              <a:rPr lang="en-AU" i="1" baseline="0" dirty="0" smtClean="0"/>
              <a:t>you cannot touch it. I will give you about </a:t>
            </a:r>
            <a:r>
              <a:rPr lang="en-AU" i="1" baseline="0" dirty="0" smtClean="0"/>
              <a:t>10 </a:t>
            </a:r>
            <a:r>
              <a:rPr lang="en-AU" i="1" baseline="0" dirty="0" smtClean="0"/>
              <a:t>minutes to recreate the structure. </a:t>
            </a:r>
            <a:r>
              <a:rPr lang="en-AU" i="1" baseline="0" dirty="0" smtClean="0"/>
              <a:t> </a:t>
            </a:r>
            <a:endParaRPr lang="en-AU" i="1" baseline="0" dirty="0" smtClean="0"/>
          </a:p>
          <a:p>
            <a:r>
              <a:rPr lang="en-AU" i="0" baseline="0" dirty="0" smtClean="0"/>
              <a:t>Place a structure on each table of six and students begin.</a:t>
            </a:r>
          </a:p>
          <a:p>
            <a:r>
              <a:rPr lang="en-AU" sz="1200" kern="1200" dirty="0" smtClean="0">
                <a:solidFill>
                  <a:schemeClr val="tx1"/>
                </a:solidFill>
                <a:effectLst/>
                <a:latin typeface="+mn-lt"/>
                <a:ea typeface="+mn-ea"/>
                <a:cs typeface="+mn-cs"/>
              </a:rPr>
              <a:t>Encourage students to discuss their ideas, thoughts and feelings as they attempt the task. Do not offer any advice or encouragement during the activity. If a participant is able to make the structure, ask that they do not disclose the solution.</a:t>
            </a:r>
          </a:p>
          <a:p>
            <a:r>
              <a:rPr lang="en-AU" sz="1200" kern="1200" dirty="0" smtClean="0">
                <a:solidFill>
                  <a:schemeClr val="tx1"/>
                </a:solidFill>
                <a:effectLst/>
                <a:latin typeface="+mn-lt"/>
                <a:ea typeface="+mn-ea"/>
                <a:cs typeface="+mn-cs"/>
              </a:rPr>
              <a:t>While students are working, record any comments that are made. After 7-8 minutes, write comments on the board. Do not make any comment or identify to whom the comments belong. Add any comments that you hear while writing on the board. Continue to add to comments until the activity is finished (about </a:t>
            </a:r>
            <a:r>
              <a:rPr lang="en-AU" sz="1200" kern="1200" dirty="0" smtClean="0">
                <a:solidFill>
                  <a:schemeClr val="tx1"/>
                </a:solidFill>
                <a:effectLst/>
                <a:latin typeface="+mn-lt"/>
                <a:ea typeface="+mn-ea"/>
                <a:cs typeface="+mn-cs"/>
              </a:rPr>
              <a:t>10 </a:t>
            </a:r>
            <a:r>
              <a:rPr lang="en-AU" sz="1200" kern="1200" dirty="0" smtClean="0">
                <a:solidFill>
                  <a:schemeClr val="tx1"/>
                </a:solidFill>
                <a:effectLst/>
                <a:latin typeface="+mn-lt"/>
                <a:ea typeface="+mn-ea"/>
                <a:cs typeface="+mn-cs"/>
              </a:rPr>
              <a:t>minutes.)</a:t>
            </a:r>
          </a:p>
        </p:txBody>
      </p:sp>
      <p:sp>
        <p:nvSpPr>
          <p:cNvPr id="4" name="Slide Number Placeholder 3"/>
          <p:cNvSpPr>
            <a:spLocks noGrp="1"/>
          </p:cNvSpPr>
          <p:nvPr>
            <p:ph type="sldNum" sz="quarter" idx="10"/>
          </p:nvPr>
        </p:nvSpPr>
        <p:spPr/>
        <p:txBody>
          <a:bodyPr/>
          <a:lstStyle/>
          <a:p>
            <a:fld id="{CBC733E2-51A9-4ABF-970B-738C4A92D0C8}" type="slidenum">
              <a:rPr lang="en-AU" smtClean="0"/>
              <a:t>3</a:t>
            </a:fld>
            <a:endParaRPr lang="en-AU"/>
          </a:p>
        </p:txBody>
      </p:sp>
    </p:spTree>
    <p:extLst>
      <p:ext uri="{BB962C8B-B14F-4D97-AF65-F5344CB8AC3E}">
        <p14:creationId xmlns:p14="http://schemas.microsoft.com/office/powerpoint/2010/main" val="28102965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kern="1200" dirty="0" smtClean="0">
                <a:solidFill>
                  <a:schemeClr val="tx1"/>
                </a:solidFill>
                <a:effectLst/>
                <a:latin typeface="+mn-lt"/>
                <a:ea typeface="+mn-ea"/>
                <a:cs typeface="+mn-cs"/>
              </a:rPr>
              <a:t>Teacher: </a:t>
            </a:r>
            <a:r>
              <a:rPr lang="en-AU" sz="1200" i="1" kern="1200" dirty="0" smtClean="0">
                <a:solidFill>
                  <a:schemeClr val="tx1"/>
                </a:solidFill>
                <a:effectLst/>
                <a:latin typeface="+mn-lt"/>
                <a:ea typeface="+mn-ea"/>
                <a:cs typeface="+mn-cs"/>
              </a:rPr>
              <a:t>Did anyone make it? </a:t>
            </a:r>
            <a:r>
              <a:rPr lang="en-AU" sz="1200" i="1" kern="1200" dirty="0" smtClean="0">
                <a:solidFill>
                  <a:schemeClr val="tx1"/>
                </a:solidFill>
                <a:effectLst/>
                <a:latin typeface="+mn-lt"/>
                <a:ea typeface="+mn-ea"/>
                <a:cs typeface="+mn-cs"/>
              </a:rPr>
              <a:t> (animation 1) How </a:t>
            </a:r>
            <a:r>
              <a:rPr lang="en-AU" sz="1200" i="1" kern="1200" dirty="0" smtClean="0">
                <a:solidFill>
                  <a:schemeClr val="tx1"/>
                </a:solidFill>
                <a:effectLst/>
                <a:latin typeface="+mn-lt"/>
                <a:ea typeface="+mn-ea"/>
                <a:cs typeface="+mn-cs"/>
              </a:rPr>
              <a:t>long did it take? </a:t>
            </a:r>
            <a:r>
              <a:rPr lang="en-AU" sz="1200" i="1" kern="1200" dirty="0" smtClean="0">
                <a:solidFill>
                  <a:schemeClr val="tx1"/>
                </a:solidFill>
                <a:effectLst/>
                <a:latin typeface="+mn-lt"/>
                <a:ea typeface="+mn-ea"/>
                <a:cs typeface="+mn-cs"/>
              </a:rPr>
              <a:t>(animation 2) How </a:t>
            </a:r>
            <a:r>
              <a:rPr lang="en-AU" sz="1200" i="1" kern="1200" dirty="0" smtClean="0">
                <a:solidFill>
                  <a:schemeClr val="tx1"/>
                </a:solidFill>
                <a:effectLst/>
                <a:latin typeface="+mn-lt"/>
                <a:ea typeface="+mn-ea"/>
                <a:cs typeface="+mn-cs"/>
              </a:rPr>
              <a:t>many attempts?</a:t>
            </a:r>
          </a:p>
        </p:txBody>
      </p:sp>
      <p:sp>
        <p:nvSpPr>
          <p:cNvPr id="4" name="Slide Number Placeholder 3"/>
          <p:cNvSpPr>
            <a:spLocks noGrp="1"/>
          </p:cNvSpPr>
          <p:nvPr>
            <p:ph type="sldNum" sz="quarter" idx="10"/>
          </p:nvPr>
        </p:nvSpPr>
        <p:spPr/>
        <p:txBody>
          <a:bodyPr/>
          <a:lstStyle/>
          <a:p>
            <a:fld id="{CBC733E2-51A9-4ABF-970B-738C4A92D0C8}" type="slidenum">
              <a:rPr lang="en-AU" smtClean="0"/>
              <a:t>4</a:t>
            </a:fld>
            <a:endParaRPr lang="en-AU"/>
          </a:p>
        </p:txBody>
      </p:sp>
    </p:spTree>
    <p:extLst>
      <p:ext uri="{BB962C8B-B14F-4D97-AF65-F5344CB8AC3E}">
        <p14:creationId xmlns:p14="http://schemas.microsoft.com/office/powerpoint/2010/main" val="33512370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kern="1200" dirty="0" smtClean="0">
                <a:solidFill>
                  <a:schemeClr val="tx1"/>
                </a:solidFill>
                <a:effectLst/>
                <a:latin typeface="+mn-lt"/>
                <a:ea typeface="+mn-ea"/>
                <a:cs typeface="+mn-cs"/>
              </a:rPr>
              <a:t>Teacher: </a:t>
            </a:r>
            <a:r>
              <a:rPr lang="en-AU" sz="1200" i="1" kern="1200" dirty="0" smtClean="0">
                <a:solidFill>
                  <a:schemeClr val="tx1"/>
                </a:solidFill>
                <a:effectLst/>
                <a:latin typeface="+mn-lt"/>
                <a:ea typeface="+mn-ea"/>
                <a:cs typeface="+mn-cs"/>
              </a:rPr>
              <a:t>Was the first ten seconds of trying much different from the last ten seconds? </a:t>
            </a:r>
            <a:r>
              <a:rPr lang="en-AU" sz="1200" i="1" kern="1200" dirty="0" smtClean="0">
                <a:solidFill>
                  <a:schemeClr val="tx1"/>
                </a:solidFill>
                <a:effectLst/>
                <a:latin typeface="+mn-lt"/>
                <a:ea typeface="+mn-ea"/>
                <a:cs typeface="+mn-cs"/>
              </a:rPr>
              <a:t>(animation 1) How</a:t>
            </a:r>
            <a:r>
              <a:rPr lang="en-AU" sz="1200" i="1" kern="1200" dirty="0" smtClean="0">
                <a:solidFill>
                  <a:schemeClr val="tx1"/>
                </a:solidFill>
                <a:effectLst/>
                <a:latin typeface="+mn-lt"/>
                <a:ea typeface="+mn-ea"/>
                <a:cs typeface="+mn-cs"/>
              </a:rPr>
              <a:t>? </a:t>
            </a:r>
            <a:r>
              <a:rPr lang="en-AU" sz="1200" i="1" kern="1200" dirty="0" smtClean="0">
                <a:solidFill>
                  <a:schemeClr val="tx1"/>
                </a:solidFill>
                <a:effectLst/>
                <a:latin typeface="+mn-lt"/>
                <a:ea typeface="+mn-ea"/>
                <a:cs typeface="+mn-cs"/>
              </a:rPr>
              <a:t>(animation 2) Why</a:t>
            </a:r>
            <a:r>
              <a:rPr lang="en-AU" sz="1200" i="1" kern="1200" dirty="0" smtClean="0">
                <a:solidFill>
                  <a:schemeClr val="tx1"/>
                </a:solidFill>
                <a:effectLst/>
                <a:latin typeface="+mn-lt"/>
                <a:ea typeface="+mn-ea"/>
                <a:cs typeface="+mn-cs"/>
              </a:rPr>
              <a:t>?</a:t>
            </a:r>
          </a:p>
          <a:p>
            <a:endParaRPr lang="en-AU" dirty="0"/>
          </a:p>
        </p:txBody>
      </p:sp>
      <p:sp>
        <p:nvSpPr>
          <p:cNvPr id="4" name="Slide Number Placeholder 3"/>
          <p:cNvSpPr>
            <a:spLocks noGrp="1"/>
          </p:cNvSpPr>
          <p:nvPr>
            <p:ph type="sldNum" sz="quarter" idx="10"/>
          </p:nvPr>
        </p:nvSpPr>
        <p:spPr/>
        <p:txBody>
          <a:bodyPr/>
          <a:lstStyle/>
          <a:p>
            <a:fld id="{CBC733E2-51A9-4ABF-970B-738C4A92D0C8}" type="slidenum">
              <a:rPr lang="en-AU" smtClean="0"/>
              <a:t>5</a:t>
            </a:fld>
            <a:endParaRPr lang="en-AU"/>
          </a:p>
        </p:txBody>
      </p:sp>
    </p:spTree>
    <p:extLst>
      <p:ext uri="{BB962C8B-B14F-4D97-AF65-F5344CB8AC3E}">
        <p14:creationId xmlns:p14="http://schemas.microsoft.com/office/powerpoint/2010/main" val="22000191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kern="1200" dirty="0" smtClean="0">
                <a:solidFill>
                  <a:schemeClr val="tx1"/>
                </a:solidFill>
                <a:effectLst/>
                <a:latin typeface="+mn-lt"/>
                <a:ea typeface="+mn-ea"/>
                <a:cs typeface="+mn-cs"/>
              </a:rPr>
              <a:t>Teacher: </a:t>
            </a:r>
            <a:r>
              <a:rPr lang="en-AU" sz="1200" i="1" kern="1200" dirty="0" smtClean="0">
                <a:solidFill>
                  <a:schemeClr val="tx1"/>
                </a:solidFill>
                <a:effectLst/>
                <a:latin typeface="+mn-lt"/>
                <a:ea typeface="+mn-ea"/>
                <a:cs typeface="+mn-cs"/>
              </a:rPr>
              <a:t>How many attempts did you have? </a:t>
            </a:r>
            <a:r>
              <a:rPr lang="en-AU" sz="1200" i="1" kern="1200" dirty="0" smtClean="0">
                <a:solidFill>
                  <a:schemeClr val="tx1"/>
                </a:solidFill>
                <a:effectLst/>
                <a:latin typeface="+mn-lt"/>
                <a:ea typeface="+mn-ea"/>
                <a:cs typeface="+mn-cs"/>
              </a:rPr>
              <a:t>(animation 1) Did </a:t>
            </a:r>
            <a:r>
              <a:rPr lang="en-AU" sz="1200" i="1" kern="1200" dirty="0" smtClean="0">
                <a:solidFill>
                  <a:schemeClr val="tx1"/>
                </a:solidFill>
                <a:effectLst/>
                <a:latin typeface="+mn-lt"/>
                <a:ea typeface="+mn-ea"/>
                <a:cs typeface="+mn-cs"/>
              </a:rPr>
              <a:t>anyone just give up?</a:t>
            </a:r>
          </a:p>
          <a:p>
            <a:pPr lvl="0"/>
            <a:endParaRPr lang="en-AU" sz="1200" kern="1200" dirty="0" smtClean="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CBC733E2-51A9-4ABF-970B-738C4A92D0C8}" type="slidenum">
              <a:rPr lang="en-AU" smtClean="0"/>
              <a:t>6</a:t>
            </a:fld>
            <a:endParaRPr lang="en-AU"/>
          </a:p>
        </p:txBody>
      </p:sp>
    </p:spTree>
    <p:extLst>
      <p:ext uri="{BB962C8B-B14F-4D97-AF65-F5344CB8AC3E}">
        <p14:creationId xmlns:p14="http://schemas.microsoft.com/office/powerpoint/2010/main" val="40393894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Teacher: </a:t>
            </a:r>
            <a:r>
              <a:rPr lang="en-AU" sz="1200" i="1" kern="1200" dirty="0" smtClean="0">
                <a:solidFill>
                  <a:schemeClr val="tx1"/>
                </a:solidFill>
                <a:effectLst/>
                <a:latin typeface="+mn-lt"/>
                <a:ea typeface="+mn-ea"/>
                <a:cs typeface="+mn-cs"/>
              </a:rPr>
              <a:t>Did you look at what other people were doing? Why? </a:t>
            </a:r>
            <a:r>
              <a:rPr lang="en-AU" sz="1200" i="1" kern="1200" dirty="0" smtClean="0">
                <a:solidFill>
                  <a:schemeClr val="tx1"/>
                </a:solidFill>
                <a:effectLst/>
                <a:latin typeface="+mn-lt"/>
                <a:ea typeface="+mn-ea"/>
                <a:cs typeface="+mn-cs"/>
              </a:rPr>
              <a:t>(animation</a:t>
            </a:r>
            <a:r>
              <a:rPr lang="en-AU" sz="1200" i="1" kern="1200" baseline="0" dirty="0" smtClean="0">
                <a:solidFill>
                  <a:schemeClr val="tx1"/>
                </a:solidFill>
                <a:effectLst/>
                <a:latin typeface="+mn-lt"/>
                <a:ea typeface="+mn-ea"/>
                <a:cs typeface="+mn-cs"/>
              </a:rPr>
              <a:t> 1</a:t>
            </a:r>
            <a:r>
              <a:rPr lang="en-AU" sz="1200" i="1" kern="1200" dirty="0" smtClean="0">
                <a:solidFill>
                  <a:schemeClr val="tx1"/>
                </a:solidFill>
                <a:effectLst/>
                <a:latin typeface="+mn-lt"/>
                <a:ea typeface="+mn-ea"/>
                <a:cs typeface="+mn-cs"/>
              </a:rPr>
              <a:t>) How </a:t>
            </a:r>
            <a:r>
              <a:rPr lang="en-AU" sz="1200" i="1" kern="1200" dirty="0" smtClean="0">
                <a:solidFill>
                  <a:schemeClr val="tx1"/>
                </a:solidFill>
                <a:effectLst/>
                <a:latin typeface="+mn-lt"/>
                <a:ea typeface="+mn-ea"/>
                <a:cs typeface="+mn-cs"/>
              </a:rPr>
              <a:t>did it make you feel? Did you learn anything from what they were doing?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i="0" kern="1200" dirty="0" smtClean="0">
                <a:solidFill>
                  <a:schemeClr val="tx1"/>
                </a:solidFill>
                <a:effectLst/>
                <a:latin typeface="+mn-lt"/>
                <a:ea typeface="+mn-ea"/>
                <a:cs typeface="+mn-cs"/>
              </a:rPr>
              <a:t>At this stage, you can demonstrate how to make the structure.</a:t>
            </a:r>
            <a:r>
              <a:rPr lang="en-AU" sz="1200" i="0" kern="1200" baseline="0" dirty="0" smtClean="0">
                <a:solidFill>
                  <a:schemeClr val="tx1"/>
                </a:solidFill>
                <a:effectLst/>
                <a:latin typeface="+mn-lt"/>
                <a:ea typeface="+mn-ea"/>
                <a:cs typeface="+mn-cs"/>
              </a:rPr>
              <a:t> Some students may not want to see the solution as they want to continue working on it later.</a:t>
            </a:r>
            <a:endParaRPr lang="en-AU" sz="1200" i="0" kern="1200" dirty="0" smtClean="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CBC733E2-51A9-4ABF-970B-738C4A92D0C8}" type="slidenum">
              <a:rPr lang="en-AU" smtClean="0"/>
              <a:t>7</a:t>
            </a:fld>
            <a:endParaRPr lang="en-AU"/>
          </a:p>
        </p:txBody>
      </p:sp>
    </p:spTree>
    <p:extLst>
      <p:ext uri="{BB962C8B-B14F-4D97-AF65-F5344CB8AC3E}">
        <p14:creationId xmlns:p14="http://schemas.microsoft.com/office/powerpoint/2010/main" val="6372094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Teacher: </a:t>
            </a:r>
            <a:r>
              <a:rPr lang="en-AU" i="1" dirty="0" smtClean="0"/>
              <a:t>Let’s look at the comments that were made during the attempt</a:t>
            </a:r>
            <a:r>
              <a:rPr lang="en-AU" dirty="0" smtClean="0"/>
              <a:t>.     Read comments using the expression that would</a:t>
            </a:r>
            <a:r>
              <a:rPr lang="en-AU" baseline="0" dirty="0" smtClean="0"/>
              <a:t> have been used at the time. </a:t>
            </a:r>
          </a:p>
          <a:p>
            <a:endParaRPr lang="en-AU" baseline="0" dirty="0" smtClean="0"/>
          </a:p>
          <a:p>
            <a:r>
              <a:rPr lang="en-AU" dirty="0" smtClean="0"/>
              <a:t>Teacher: </a:t>
            </a:r>
            <a:r>
              <a:rPr lang="en-AU" i="1" dirty="0" smtClean="0"/>
              <a:t>These are just some comments that were said. </a:t>
            </a:r>
            <a:r>
              <a:rPr lang="en-AU" i="1" dirty="0" smtClean="0"/>
              <a:t>(animation 1) What</a:t>
            </a:r>
            <a:r>
              <a:rPr lang="en-AU" i="1" baseline="0" dirty="0" smtClean="0"/>
              <a:t> </a:t>
            </a:r>
            <a:r>
              <a:rPr lang="en-AU" i="1" baseline="0" dirty="0" smtClean="0"/>
              <a:t>feelings did you experience? </a:t>
            </a:r>
            <a:r>
              <a:rPr lang="en-AU" i="1" baseline="0" dirty="0" smtClean="0"/>
              <a:t>(animation 2) </a:t>
            </a:r>
            <a:r>
              <a:rPr lang="en-AU" i="1" baseline="0" dirty="0" smtClean="0"/>
              <a:t>What thoughts ran through your head?  </a:t>
            </a:r>
            <a:r>
              <a:rPr lang="en-AU" baseline="0" dirty="0" smtClean="0"/>
              <a:t>List these on the board next to the comments. </a:t>
            </a:r>
            <a:endParaRPr lang="en-AU" dirty="0"/>
          </a:p>
        </p:txBody>
      </p:sp>
      <p:sp>
        <p:nvSpPr>
          <p:cNvPr id="4" name="Slide Number Placeholder 3"/>
          <p:cNvSpPr>
            <a:spLocks noGrp="1"/>
          </p:cNvSpPr>
          <p:nvPr>
            <p:ph type="sldNum" sz="quarter" idx="10"/>
          </p:nvPr>
        </p:nvSpPr>
        <p:spPr/>
        <p:txBody>
          <a:bodyPr/>
          <a:lstStyle/>
          <a:p>
            <a:fld id="{CBC733E2-51A9-4ABF-970B-738C4A92D0C8}" type="slidenum">
              <a:rPr lang="en-AU" smtClean="0"/>
              <a:t>8</a:t>
            </a:fld>
            <a:endParaRPr lang="en-AU"/>
          </a:p>
        </p:txBody>
      </p:sp>
    </p:spTree>
    <p:extLst>
      <p:ext uri="{BB962C8B-B14F-4D97-AF65-F5344CB8AC3E}">
        <p14:creationId xmlns:p14="http://schemas.microsoft.com/office/powerpoint/2010/main" val="38784680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Teacher: </a:t>
            </a:r>
            <a:r>
              <a:rPr lang="en-AU" i="1" dirty="0" smtClean="0"/>
              <a:t>All of these thoughts and feelings are very normal when you are faced with a challenge</a:t>
            </a:r>
            <a:r>
              <a:rPr lang="en-AU" i="1" dirty="0" smtClean="0"/>
              <a:t>. When you are first faced with</a:t>
            </a:r>
            <a:r>
              <a:rPr lang="en-AU" i="1" baseline="0" dirty="0" smtClean="0"/>
              <a:t> a challenge or when you are learning something new, it can be tough, scary, frustrating, even annoying. You might even feel dumb, start questioning your ability, or even feel jealous of those who were able to do it quickly. This could happen before </a:t>
            </a:r>
            <a:r>
              <a:rPr lang="en-AU" i="1" baseline="0" dirty="0" smtClean="0"/>
              <a:t>or during </a:t>
            </a:r>
            <a:r>
              <a:rPr lang="en-AU" i="1" baseline="0" dirty="0" smtClean="0"/>
              <a:t>(animation 1) a </a:t>
            </a:r>
            <a:r>
              <a:rPr lang="en-AU" i="1" baseline="0" dirty="0" smtClean="0"/>
              <a:t>sports match, </a:t>
            </a:r>
            <a:r>
              <a:rPr lang="en-AU" i="1" baseline="0" dirty="0" smtClean="0"/>
              <a:t>(animation 2) tests </a:t>
            </a:r>
            <a:r>
              <a:rPr lang="en-AU" i="1" baseline="0" dirty="0" smtClean="0"/>
              <a:t>or exams, </a:t>
            </a:r>
            <a:r>
              <a:rPr lang="en-AU" i="1" baseline="0" dirty="0" smtClean="0"/>
              <a:t> (animation 3)an </a:t>
            </a:r>
            <a:r>
              <a:rPr lang="en-AU" i="1" baseline="0" dirty="0" smtClean="0"/>
              <a:t>audition or </a:t>
            </a:r>
            <a:r>
              <a:rPr lang="en-AU" i="1" baseline="0" dirty="0" smtClean="0"/>
              <a:t>(animation 4) a </a:t>
            </a:r>
            <a:r>
              <a:rPr lang="en-AU" i="1" baseline="0" dirty="0" smtClean="0"/>
              <a:t>class presentation. Think about a time when you faced a challenge. How did you feel? What were you thinking? Share with the person next to you. Is there anyone willing to share their challenge with the class?</a:t>
            </a:r>
          </a:p>
          <a:p>
            <a:endParaRPr lang="en-AU" i="1" baseline="0" dirty="0" smtClean="0"/>
          </a:p>
          <a:p>
            <a:endParaRPr lang="en-AU" i="1" dirty="0"/>
          </a:p>
        </p:txBody>
      </p:sp>
      <p:sp>
        <p:nvSpPr>
          <p:cNvPr id="4" name="Slide Number Placeholder 3"/>
          <p:cNvSpPr>
            <a:spLocks noGrp="1"/>
          </p:cNvSpPr>
          <p:nvPr>
            <p:ph type="sldNum" sz="quarter" idx="10"/>
          </p:nvPr>
        </p:nvSpPr>
        <p:spPr/>
        <p:txBody>
          <a:bodyPr/>
          <a:lstStyle/>
          <a:p>
            <a:fld id="{CBC733E2-51A9-4ABF-970B-738C4A92D0C8}" type="slidenum">
              <a:rPr lang="en-AU" smtClean="0"/>
              <a:t>9</a:t>
            </a:fld>
            <a:endParaRPr lang="en-AU"/>
          </a:p>
        </p:txBody>
      </p:sp>
    </p:spTree>
    <p:extLst>
      <p:ext uri="{BB962C8B-B14F-4D97-AF65-F5344CB8AC3E}">
        <p14:creationId xmlns:p14="http://schemas.microsoft.com/office/powerpoint/2010/main" val="37080986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Teacher: </a:t>
            </a:r>
            <a:r>
              <a:rPr lang="en-AU" i="1" dirty="0" smtClean="0"/>
              <a:t>What </a:t>
            </a:r>
            <a:r>
              <a:rPr lang="en-AU" i="1" dirty="0" smtClean="0"/>
              <a:t>do you think was </a:t>
            </a:r>
            <a:r>
              <a:rPr lang="en-AU" i="1" dirty="0" smtClean="0"/>
              <a:t>happening in your brain while you were trying to solve the problem? </a:t>
            </a:r>
            <a:endParaRPr lang="en-AU" i="1" dirty="0"/>
          </a:p>
        </p:txBody>
      </p:sp>
      <p:sp>
        <p:nvSpPr>
          <p:cNvPr id="4" name="Slide Number Placeholder 3"/>
          <p:cNvSpPr>
            <a:spLocks noGrp="1"/>
          </p:cNvSpPr>
          <p:nvPr>
            <p:ph type="sldNum" sz="quarter" idx="10"/>
          </p:nvPr>
        </p:nvSpPr>
        <p:spPr/>
        <p:txBody>
          <a:bodyPr/>
          <a:lstStyle/>
          <a:p>
            <a:fld id="{CBC733E2-51A9-4ABF-970B-738C4A92D0C8}" type="slidenum">
              <a:rPr lang="en-AU" smtClean="0"/>
              <a:t>10</a:t>
            </a:fld>
            <a:endParaRPr lang="en-AU"/>
          </a:p>
        </p:txBody>
      </p:sp>
    </p:spTree>
    <p:extLst>
      <p:ext uri="{BB962C8B-B14F-4D97-AF65-F5344CB8AC3E}">
        <p14:creationId xmlns:p14="http://schemas.microsoft.com/office/powerpoint/2010/main" val="29150706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Teacher: </a:t>
            </a:r>
            <a:r>
              <a:rPr lang="en-AU" i="1" dirty="0" smtClean="0"/>
              <a:t>Remember the quote I showed you at the beginning of the session? Who can remember it? </a:t>
            </a:r>
            <a:r>
              <a:rPr lang="en-AU" i="1" dirty="0" smtClean="0"/>
              <a:t>(animation 1) This </a:t>
            </a:r>
            <a:r>
              <a:rPr lang="en-AU" i="1" dirty="0" smtClean="0"/>
              <a:t>quote is referring to something called neuroplasticity</a:t>
            </a:r>
            <a:r>
              <a:rPr lang="en-AU" i="1" baseline="0" dirty="0" smtClean="0"/>
              <a:t> and it is what you have all been experiencing while you were doing the challenge. </a:t>
            </a:r>
            <a:endParaRPr lang="en-AU" i="1" dirty="0"/>
          </a:p>
        </p:txBody>
      </p:sp>
      <p:sp>
        <p:nvSpPr>
          <p:cNvPr id="4" name="Slide Number Placeholder 3"/>
          <p:cNvSpPr>
            <a:spLocks noGrp="1"/>
          </p:cNvSpPr>
          <p:nvPr>
            <p:ph type="sldNum" sz="quarter" idx="10"/>
          </p:nvPr>
        </p:nvSpPr>
        <p:spPr/>
        <p:txBody>
          <a:bodyPr/>
          <a:lstStyle/>
          <a:p>
            <a:fld id="{CBC733E2-51A9-4ABF-970B-738C4A92D0C8}" type="slidenum">
              <a:rPr lang="en-AU" smtClean="0"/>
              <a:t>11</a:t>
            </a:fld>
            <a:endParaRPr lang="en-AU"/>
          </a:p>
        </p:txBody>
      </p:sp>
    </p:spTree>
    <p:extLst>
      <p:ext uri="{BB962C8B-B14F-4D97-AF65-F5344CB8AC3E}">
        <p14:creationId xmlns:p14="http://schemas.microsoft.com/office/powerpoint/2010/main" val="14918181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Teacher: </a:t>
            </a:r>
            <a:r>
              <a:rPr lang="en-AU" i="1" dirty="0" smtClean="0"/>
              <a:t>Today,</a:t>
            </a:r>
            <a:r>
              <a:rPr lang="en-AU" i="1" baseline="0" dirty="0" smtClean="0"/>
              <a:t> we are going to explore the concept of neuroplasticity- what it is, how it works and what it means for us. Let’s watch this short video that explains the concept. Then we will look at some real life stories of neuroplasticity at work. </a:t>
            </a:r>
            <a:endParaRPr lang="en-AU" i="1" dirty="0"/>
          </a:p>
        </p:txBody>
      </p:sp>
      <p:sp>
        <p:nvSpPr>
          <p:cNvPr id="4" name="Slide Number Placeholder 3"/>
          <p:cNvSpPr>
            <a:spLocks noGrp="1"/>
          </p:cNvSpPr>
          <p:nvPr>
            <p:ph type="sldNum" sz="quarter" idx="10"/>
          </p:nvPr>
        </p:nvSpPr>
        <p:spPr/>
        <p:txBody>
          <a:bodyPr/>
          <a:lstStyle/>
          <a:p>
            <a:fld id="{CBC733E2-51A9-4ABF-970B-738C4A92D0C8}" type="slidenum">
              <a:rPr lang="en-AU" smtClean="0"/>
              <a:t>12</a:t>
            </a:fld>
            <a:endParaRPr lang="en-AU"/>
          </a:p>
        </p:txBody>
      </p:sp>
    </p:spTree>
    <p:extLst>
      <p:ext uri="{BB962C8B-B14F-4D97-AF65-F5344CB8AC3E}">
        <p14:creationId xmlns:p14="http://schemas.microsoft.com/office/powerpoint/2010/main" val="16713060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CBC733E2-51A9-4ABF-970B-738C4A92D0C8}" type="slidenum">
              <a:rPr lang="en-AU" smtClean="0"/>
              <a:t>13</a:t>
            </a:fld>
            <a:endParaRPr lang="en-AU"/>
          </a:p>
        </p:txBody>
      </p:sp>
    </p:spTree>
    <p:extLst>
      <p:ext uri="{BB962C8B-B14F-4D97-AF65-F5344CB8AC3E}">
        <p14:creationId xmlns:p14="http://schemas.microsoft.com/office/powerpoint/2010/main" val="13810386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Tell story of London cabbies,</a:t>
            </a:r>
            <a:r>
              <a:rPr lang="en-AU" baseline="0" dirty="0" smtClean="0"/>
              <a:t> </a:t>
            </a:r>
            <a:r>
              <a:rPr lang="en-AU" dirty="0" smtClean="0"/>
              <a:t>girl</a:t>
            </a:r>
            <a:r>
              <a:rPr lang="en-AU" baseline="0" dirty="0" smtClean="0"/>
              <a:t> with half a brain, violinist stroke victim, and people who read braille. (see Neuroplasticity 3 Headlines lesson plan for detail) </a:t>
            </a:r>
          </a:p>
          <a:p>
            <a:endParaRPr lang="en-AU" baseline="0" dirty="0" smtClean="0"/>
          </a:p>
          <a:p>
            <a:r>
              <a:rPr lang="en-AU" baseline="0" dirty="0" smtClean="0"/>
              <a:t>Teacher: </a:t>
            </a:r>
            <a:r>
              <a:rPr lang="en-AU" i="1" baseline="0" dirty="0" smtClean="0"/>
              <a:t>The next video is about a man – Daniel Kish who lost his sight very young and uses echolocation to find his way around. Does anyone know what that is? </a:t>
            </a:r>
          </a:p>
          <a:p>
            <a:r>
              <a:rPr lang="en-AU" i="0" baseline="0" dirty="0" smtClean="0"/>
              <a:t>Show video</a:t>
            </a:r>
            <a:endParaRPr lang="en-AU" i="0" dirty="0"/>
          </a:p>
        </p:txBody>
      </p:sp>
      <p:sp>
        <p:nvSpPr>
          <p:cNvPr id="4" name="Slide Number Placeholder 3"/>
          <p:cNvSpPr>
            <a:spLocks noGrp="1"/>
          </p:cNvSpPr>
          <p:nvPr>
            <p:ph type="sldNum" sz="quarter" idx="10"/>
          </p:nvPr>
        </p:nvSpPr>
        <p:spPr/>
        <p:txBody>
          <a:bodyPr/>
          <a:lstStyle/>
          <a:p>
            <a:fld id="{CBC733E2-51A9-4ABF-970B-738C4A92D0C8}" type="slidenum">
              <a:rPr lang="en-AU" smtClean="0"/>
              <a:t>14</a:t>
            </a:fld>
            <a:endParaRPr lang="en-AU"/>
          </a:p>
        </p:txBody>
      </p:sp>
    </p:spTree>
    <p:extLst>
      <p:ext uri="{BB962C8B-B14F-4D97-AF65-F5344CB8AC3E}">
        <p14:creationId xmlns:p14="http://schemas.microsoft.com/office/powerpoint/2010/main" val="12614214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CBC733E2-51A9-4ABF-970B-738C4A92D0C8}" type="slidenum">
              <a:rPr lang="en-AU" smtClean="0"/>
              <a:t>15</a:t>
            </a:fld>
            <a:endParaRPr lang="en-AU"/>
          </a:p>
        </p:txBody>
      </p:sp>
    </p:spTree>
    <p:extLst>
      <p:ext uri="{BB962C8B-B14F-4D97-AF65-F5344CB8AC3E}">
        <p14:creationId xmlns:p14="http://schemas.microsoft.com/office/powerpoint/2010/main" val="32920012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kern="1200" dirty="0" smtClean="0">
                <a:solidFill>
                  <a:schemeClr val="tx1"/>
                </a:solidFill>
                <a:effectLst/>
                <a:latin typeface="+mn-lt"/>
                <a:ea typeface="+mn-ea"/>
                <a:cs typeface="+mn-cs"/>
              </a:rPr>
              <a:t>Teacher: </a:t>
            </a:r>
            <a:r>
              <a:rPr lang="en-AU" sz="1200" b="0" i="1" kern="1200" dirty="0" smtClean="0">
                <a:solidFill>
                  <a:schemeClr val="tx1"/>
                </a:solidFill>
                <a:effectLst/>
                <a:latin typeface="+mn-lt"/>
                <a:ea typeface="+mn-ea"/>
                <a:cs typeface="+mn-cs"/>
              </a:rPr>
              <a:t>The researchers found that when </a:t>
            </a:r>
            <a:r>
              <a:rPr lang="en-AU" sz="1200" b="0" i="1" kern="1200" dirty="0" err="1" smtClean="0">
                <a:solidFill>
                  <a:schemeClr val="tx1"/>
                </a:solidFill>
                <a:effectLst/>
                <a:latin typeface="+mn-lt"/>
                <a:ea typeface="+mn-ea"/>
                <a:cs typeface="+mn-cs"/>
              </a:rPr>
              <a:t>echolocators</a:t>
            </a:r>
            <a:r>
              <a:rPr lang="en-AU" sz="1200" b="0" i="1" kern="1200" dirty="0" smtClean="0">
                <a:solidFill>
                  <a:schemeClr val="tx1"/>
                </a:solidFill>
                <a:effectLst/>
                <a:latin typeface="+mn-lt"/>
                <a:ea typeface="+mn-ea"/>
                <a:cs typeface="+mn-cs"/>
              </a:rPr>
              <a:t> were listening to their </a:t>
            </a:r>
            <a:r>
              <a:rPr lang="en-AU" sz="1200" b="1" i="1" kern="1200" dirty="0" smtClean="0">
                <a:solidFill>
                  <a:schemeClr val="tx1"/>
                </a:solidFill>
                <a:effectLst/>
                <a:latin typeface="+mn-lt"/>
                <a:ea typeface="+mn-ea"/>
                <a:cs typeface="+mn-cs"/>
              </a:rPr>
              <a:t>echolocation </a:t>
            </a:r>
            <a:r>
              <a:rPr lang="en-AU" sz="1200" b="0" i="1" kern="1200" dirty="0" smtClean="0">
                <a:solidFill>
                  <a:schemeClr val="tx1"/>
                </a:solidFill>
                <a:effectLst/>
                <a:latin typeface="+mn-lt"/>
                <a:ea typeface="+mn-ea"/>
                <a:cs typeface="+mn-cs"/>
              </a:rPr>
              <a:t>clicks and echoes, the part of the </a:t>
            </a:r>
            <a:r>
              <a:rPr lang="en-AU" sz="1200" b="1" i="1" kern="1200" dirty="0" smtClean="0">
                <a:solidFill>
                  <a:schemeClr val="tx1"/>
                </a:solidFill>
                <a:effectLst/>
                <a:latin typeface="+mn-lt"/>
                <a:ea typeface="+mn-ea"/>
                <a:cs typeface="+mn-cs"/>
              </a:rPr>
              <a:t>brain</a:t>
            </a:r>
            <a:r>
              <a:rPr lang="en-AU" sz="1200" b="0" i="1" kern="1200" dirty="0" smtClean="0">
                <a:solidFill>
                  <a:schemeClr val="tx1"/>
                </a:solidFill>
                <a:effectLst/>
                <a:latin typeface="+mn-lt"/>
                <a:ea typeface="+mn-ea"/>
                <a:cs typeface="+mn-cs"/>
              </a:rPr>
              <a:t> normally used to see lights up.  This only happened when listening to their clicks and echoes. Any</a:t>
            </a:r>
            <a:r>
              <a:rPr lang="en-AU" sz="1200" b="0" i="1" kern="1200" baseline="0" dirty="0" smtClean="0">
                <a:solidFill>
                  <a:schemeClr val="tx1"/>
                </a:solidFill>
                <a:effectLst/>
                <a:latin typeface="+mn-lt"/>
                <a:ea typeface="+mn-ea"/>
                <a:cs typeface="+mn-cs"/>
              </a:rPr>
              <a:t> other sounds heard by the </a:t>
            </a:r>
            <a:r>
              <a:rPr lang="en-AU" sz="1200" b="0" i="1" kern="1200" baseline="0" dirty="0" err="1" smtClean="0">
                <a:solidFill>
                  <a:schemeClr val="tx1"/>
                </a:solidFill>
                <a:effectLst/>
                <a:latin typeface="+mn-lt"/>
                <a:ea typeface="+mn-ea"/>
                <a:cs typeface="+mn-cs"/>
              </a:rPr>
              <a:t>echolocators</a:t>
            </a:r>
            <a:r>
              <a:rPr lang="en-AU" sz="1200" b="0" i="1" kern="1200" baseline="0" dirty="0" smtClean="0">
                <a:solidFill>
                  <a:schemeClr val="tx1"/>
                </a:solidFill>
                <a:effectLst/>
                <a:latin typeface="+mn-lt"/>
                <a:ea typeface="+mn-ea"/>
                <a:cs typeface="+mn-cs"/>
              </a:rPr>
              <a:t>, only lights up the normal listening part of the brain. </a:t>
            </a:r>
            <a:r>
              <a:rPr lang="en-AU" sz="1200" b="0" i="1" kern="1200" dirty="0" smtClean="0">
                <a:solidFill>
                  <a:schemeClr val="tx1"/>
                </a:solidFill>
                <a:effectLst/>
                <a:latin typeface="+mn-lt"/>
                <a:ea typeface="+mn-ea"/>
                <a:cs typeface="+mn-cs"/>
              </a:rPr>
              <a:t>This is a very clear demonstration of neuroplasticity, the idea that our experiences can change the structure of our brains.</a:t>
            </a:r>
          </a:p>
          <a:p>
            <a:r>
              <a:rPr lang="en-AU" sz="1200" b="0" i="1" kern="1200" dirty="0" smtClean="0">
                <a:solidFill>
                  <a:schemeClr val="tx1"/>
                </a:solidFill>
                <a:effectLst/>
                <a:latin typeface="+mn-lt"/>
                <a:ea typeface="+mn-ea"/>
                <a:cs typeface="+mn-cs"/>
              </a:rPr>
              <a:t>We are now going to watch the video about neuroplasticity</a:t>
            </a:r>
            <a:r>
              <a:rPr lang="en-AU" sz="1200" b="0" i="1" kern="1200" baseline="0" dirty="0" smtClean="0">
                <a:solidFill>
                  <a:schemeClr val="tx1"/>
                </a:solidFill>
                <a:effectLst/>
                <a:latin typeface="+mn-lt"/>
                <a:ea typeface="+mn-ea"/>
                <a:cs typeface="+mn-cs"/>
              </a:rPr>
              <a:t> again. While you watch it, think about all the examples you just heard. </a:t>
            </a:r>
            <a:endParaRPr lang="en-AU" i="1" dirty="0"/>
          </a:p>
        </p:txBody>
      </p:sp>
      <p:sp>
        <p:nvSpPr>
          <p:cNvPr id="4" name="Slide Number Placeholder 3"/>
          <p:cNvSpPr>
            <a:spLocks noGrp="1"/>
          </p:cNvSpPr>
          <p:nvPr>
            <p:ph type="sldNum" sz="quarter" idx="10"/>
          </p:nvPr>
        </p:nvSpPr>
        <p:spPr/>
        <p:txBody>
          <a:bodyPr/>
          <a:lstStyle/>
          <a:p>
            <a:fld id="{CBC733E2-51A9-4ABF-970B-738C4A92D0C8}" type="slidenum">
              <a:rPr lang="en-AU" smtClean="0"/>
              <a:t>16</a:t>
            </a:fld>
            <a:endParaRPr lang="en-AU"/>
          </a:p>
        </p:txBody>
      </p:sp>
    </p:spTree>
    <p:extLst>
      <p:ext uri="{BB962C8B-B14F-4D97-AF65-F5344CB8AC3E}">
        <p14:creationId xmlns:p14="http://schemas.microsoft.com/office/powerpoint/2010/main" val="5095675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CBC733E2-51A9-4ABF-970B-738C4A92D0C8}" type="slidenum">
              <a:rPr lang="en-AU" smtClean="0"/>
              <a:t>17</a:t>
            </a:fld>
            <a:endParaRPr lang="en-AU"/>
          </a:p>
        </p:txBody>
      </p:sp>
    </p:spTree>
    <p:extLst>
      <p:ext uri="{BB962C8B-B14F-4D97-AF65-F5344CB8AC3E}">
        <p14:creationId xmlns:p14="http://schemas.microsoft.com/office/powerpoint/2010/main" val="42473397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000" b="0" i="1" kern="1200" baseline="0" dirty="0" smtClean="0">
                <a:solidFill>
                  <a:schemeClr val="tx1"/>
                </a:solidFill>
                <a:effectLst/>
                <a:latin typeface="+mn-lt"/>
                <a:ea typeface="+mn-ea"/>
                <a:cs typeface="+mn-cs"/>
              </a:rPr>
              <a:t>Teacher: We have watched the video twice and you have heard some amazing examples of neuroplasticity at work. Think about three things you find exciting or amazing about neuroplasticity. </a:t>
            </a:r>
            <a:endParaRPr lang="en-AU" sz="1000" i="1" dirty="0" smtClean="0"/>
          </a:p>
          <a:p>
            <a:r>
              <a:rPr lang="en-AU" sz="1000" i="1" dirty="0" smtClean="0"/>
              <a:t>I will give you a few minutes</a:t>
            </a:r>
            <a:r>
              <a:rPr lang="en-AU" sz="1000" i="1" baseline="0" dirty="0" smtClean="0"/>
              <a:t> to think about these three things. Now I would like you to share them with the person next to you. </a:t>
            </a:r>
            <a:endParaRPr lang="en-AU" sz="1000" i="1" baseline="0" dirty="0" smtClean="0"/>
          </a:p>
          <a:p>
            <a:r>
              <a:rPr lang="en-AU" sz="1000" i="0" baseline="0" dirty="0" smtClean="0"/>
              <a:t>Hand out activity sheet- Neuroplasticity 3 – Headlines Activity</a:t>
            </a:r>
          </a:p>
          <a:p>
            <a:r>
              <a:rPr lang="en-AU" sz="1000" i="1" baseline="0" dirty="0" smtClean="0"/>
              <a:t>Use </a:t>
            </a:r>
            <a:r>
              <a:rPr lang="en-AU" sz="1000" i="1" baseline="0" dirty="0" smtClean="0"/>
              <a:t>the first section of the activity sheet to record the top three thoughts you had between you.</a:t>
            </a:r>
          </a:p>
          <a:p>
            <a:endParaRPr lang="en-AU" sz="1000" i="1" baseline="0" dirty="0" smtClean="0"/>
          </a:p>
          <a:p>
            <a:endParaRPr lang="en-AU" dirty="0"/>
          </a:p>
        </p:txBody>
      </p:sp>
      <p:sp>
        <p:nvSpPr>
          <p:cNvPr id="4" name="Slide Number Placeholder 3"/>
          <p:cNvSpPr>
            <a:spLocks noGrp="1"/>
          </p:cNvSpPr>
          <p:nvPr>
            <p:ph type="sldNum" sz="quarter" idx="10"/>
          </p:nvPr>
        </p:nvSpPr>
        <p:spPr/>
        <p:txBody>
          <a:bodyPr/>
          <a:lstStyle/>
          <a:p>
            <a:fld id="{CBC733E2-51A9-4ABF-970B-738C4A92D0C8}" type="slidenum">
              <a:rPr lang="en-AU" smtClean="0"/>
              <a:t>18</a:t>
            </a:fld>
            <a:endParaRPr lang="en-AU"/>
          </a:p>
        </p:txBody>
      </p:sp>
    </p:spTree>
    <p:extLst>
      <p:ext uri="{BB962C8B-B14F-4D97-AF65-F5344CB8AC3E}">
        <p14:creationId xmlns:p14="http://schemas.microsoft.com/office/powerpoint/2010/main" val="13699974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Teacher: </a:t>
            </a:r>
            <a:r>
              <a:rPr lang="en-AU" i="1" dirty="0" smtClean="0"/>
              <a:t>We are now going to create a headline for each of your group’s</a:t>
            </a:r>
            <a:r>
              <a:rPr lang="en-AU" i="1" baseline="0" dirty="0" smtClean="0"/>
              <a:t> thoughts. There is a space on the handout to record these. You will eventually choose one headline to publish. Before you get started, let’s look at some of the basic rules for creating a headline. </a:t>
            </a:r>
            <a:endParaRPr lang="en-AU" i="1" dirty="0"/>
          </a:p>
        </p:txBody>
      </p:sp>
      <p:sp>
        <p:nvSpPr>
          <p:cNvPr id="4" name="Slide Number Placeholder 3"/>
          <p:cNvSpPr>
            <a:spLocks noGrp="1"/>
          </p:cNvSpPr>
          <p:nvPr>
            <p:ph type="sldNum" sz="quarter" idx="10"/>
          </p:nvPr>
        </p:nvSpPr>
        <p:spPr/>
        <p:txBody>
          <a:bodyPr/>
          <a:lstStyle/>
          <a:p>
            <a:fld id="{CBC733E2-51A9-4ABF-970B-738C4A92D0C8}" type="slidenum">
              <a:rPr lang="en-AU" smtClean="0"/>
              <a:t>19</a:t>
            </a:fld>
            <a:endParaRPr lang="en-AU"/>
          </a:p>
        </p:txBody>
      </p:sp>
    </p:spTree>
    <p:extLst>
      <p:ext uri="{BB962C8B-B14F-4D97-AF65-F5344CB8AC3E}">
        <p14:creationId xmlns:p14="http://schemas.microsoft.com/office/powerpoint/2010/main" val="67204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Teacher: </a:t>
            </a:r>
            <a:r>
              <a:rPr lang="en-AU" i="1" dirty="0" smtClean="0"/>
              <a:t>Have a look at this headline,</a:t>
            </a:r>
            <a:r>
              <a:rPr lang="en-AU" i="1" baseline="0" dirty="0" smtClean="0"/>
              <a:t> it is not a full </a:t>
            </a:r>
            <a:r>
              <a:rPr lang="en-AU" i="1" baseline="0" dirty="0" smtClean="0"/>
              <a:t>sentence (animation1) It </a:t>
            </a:r>
            <a:r>
              <a:rPr lang="en-AU" i="1" baseline="0" dirty="0" smtClean="0"/>
              <a:t>doesn’t have a full stop. </a:t>
            </a:r>
            <a:r>
              <a:rPr lang="en-AU" i="1" baseline="0" dirty="0" smtClean="0"/>
              <a:t>(animation 2) You </a:t>
            </a:r>
            <a:r>
              <a:rPr lang="en-AU" i="1" baseline="0" dirty="0" smtClean="0"/>
              <a:t>can use a </a:t>
            </a:r>
            <a:r>
              <a:rPr lang="en-AU" b="1" i="1" baseline="0" dirty="0" smtClean="0"/>
              <a:t>?</a:t>
            </a:r>
            <a:r>
              <a:rPr lang="en-AU" i="1" baseline="0" dirty="0" smtClean="0"/>
              <a:t> or</a:t>
            </a:r>
            <a:r>
              <a:rPr lang="en-AU" b="1" i="1" baseline="0" dirty="0" smtClean="0"/>
              <a:t> ! </a:t>
            </a:r>
            <a:r>
              <a:rPr lang="en-AU" b="0" i="1" baseline="0" dirty="0" smtClean="0"/>
              <a:t>t</a:t>
            </a:r>
            <a:r>
              <a:rPr lang="en-AU" i="1" baseline="0" dirty="0" smtClean="0"/>
              <a:t>o add impact. </a:t>
            </a:r>
          </a:p>
          <a:p>
            <a:r>
              <a:rPr lang="en-AU" i="1" baseline="0" dirty="0" smtClean="0"/>
              <a:t>(animation 3) You </a:t>
            </a:r>
            <a:r>
              <a:rPr lang="en-AU" i="1" baseline="0" dirty="0" smtClean="0"/>
              <a:t>don’t need to use </a:t>
            </a:r>
            <a:r>
              <a:rPr lang="en-AU" b="1" i="1" baseline="0" dirty="0" smtClean="0"/>
              <a:t>the</a:t>
            </a:r>
            <a:r>
              <a:rPr lang="en-AU" i="1" baseline="0" dirty="0" smtClean="0"/>
              <a:t>, </a:t>
            </a:r>
            <a:r>
              <a:rPr lang="en-AU" b="1" i="1" baseline="0" dirty="0" smtClean="0"/>
              <a:t>a</a:t>
            </a:r>
            <a:r>
              <a:rPr lang="en-AU" i="1" baseline="0" dirty="0" smtClean="0"/>
              <a:t> or </a:t>
            </a:r>
            <a:r>
              <a:rPr lang="en-AU" b="1" i="1" baseline="0" dirty="0" smtClean="0"/>
              <a:t>an</a:t>
            </a:r>
            <a:r>
              <a:rPr lang="en-AU" i="1" baseline="0" dirty="0" smtClean="0"/>
              <a:t> </a:t>
            </a:r>
            <a:r>
              <a:rPr lang="en-AU" i="1" baseline="0" dirty="0" smtClean="0"/>
              <a:t>but (animation 4) you </a:t>
            </a:r>
            <a:r>
              <a:rPr lang="en-AU" i="1" baseline="0" dirty="0" smtClean="0"/>
              <a:t>can use a </a:t>
            </a:r>
            <a:r>
              <a:rPr lang="en-AU" b="1" i="1" baseline="0" dirty="0" smtClean="0"/>
              <a:t>comma</a:t>
            </a:r>
            <a:r>
              <a:rPr lang="en-AU" i="1" baseline="0" dirty="0" smtClean="0"/>
              <a:t> instead of </a:t>
            </a:r>
            <a:r>
              <a:rPr lang="en-AU" b="1" i="1" baseline="0" dirty="0" smtClean="0"/>
              <a:t>and</a:t>
            </a:r>
            <a:r>
              <a:rPr lang="en-AU" i="1" baseline="0" dirty="0" smtClean="0"/>
              <a:t>.</a:t>
            </a:r>
          </a:p>
          <a:p>
            <a:r>
              <a:rPr lang="en-AU" i="1" baseline="0" dirty="0" smtClean="0"/>
              <a:t>(animation 5) Use </a:t>
            </a:r>
            <a:r>
              <a:rPr lang="en-AU" i="1" baseline="0" dirty="0" smtClean="0"/>
              <a:t>present tense – </a:t>
            </a:r>
            <a:r>
              <a:rPr lang="en-AU" i="1" baseline="0" dirty="0" smtClean="0"/>
              <a:t>(animation 6) </a:t>
            </a:r>
            <a:r>
              <a:rPr lang="en-AU" b="1" i="1" baseline="0" dirty="0" smtClean="0"/>
              <a:t>is </a:t>
            </a:r>
            <a:r>
              <a:rPr lang="en-AU" b="1" i="1" baseline="0" dirty="0" smtClean="0"/>
              <a:t>still, says</a:t>
            </a:r>
            <a:r>
              <a:rPr lang="en-AU" i="1" baseline="0" dirty="0" smtClean="0"/>
              <a:t>. It gives more impact as well- it’s not old news. </a:t>
            </a:r>
          </a:p>
          <a:p>
            <a:r>
              <a:rPr lang="en-AU" i="1" baseline="0" dirty="0" smtClean="0"/>
              <a:t>Can you spot the mistake? </a:t>
            </a:r>
            <a:r>
              <a:rPr lang="en-AU" i="1" baseline="0" dirty="0" smtClean="0"/>
              <a:t>(animation 7) Make </a:t>
            </a:r>
            <a:r>
              <a:rPr lang="en-AU" i="1" baseline="0" dirty="0" smtClean="0"/>
              <a:t>sure you check your spelling before it becomes a headline itself!!</a:t>
            </a:r>
          </a:p>
          <a:p>
            <a:r>
              <a:rPr lang="en-AU" i="1" baseline="0" dirty="0" smtClean="0"/>
              <a:t>Using these guidelines, create a headline for each of your group’s </a:t>
            </a:r>
            <a:r>
              <a:rPr lang="en-AU" i="1" baseline="0" dirty="0" smtClean="0"/>
              <a:t>thoughts.</a:t>
            </a:r>
            <a:endParaRPr lang="en-AU" i="1" dirty="0"/>
          </a:p>
        </p:txBody>
      </p:sp>
      <p:sp>
        <p:nvSpPr>
          <p:cNvPr id="4" name="Slide Number Placeholder 3"/>
          <p:cNvSpPr>
            <a:spLocks noGrp="1"/>
          </p:cNvSpPr>
          <p:nvPr>
            <p:ph type="sldNum" sz="quarter" idx="10"/>
          </p:nvPr>
        </p:nvSpPr>
        <p:spPr/>
        <p:txBody>
          <a:bodyPr/>
          <a:lstStyle/>
          <a:p>
            <a:fld id="{CBC733E2-51A9-4ABF-970B-738C4A92D0C8}" type="slidenum">
              <a:rPr lang="en-AU" smtClean="0"/>
              <a:t>20</a:t>
            </a:fld>
            <a:endParaRPr lang="en-AU"/>
          </a:p>
        </p:txBody>
      </p:sp>
    </p:spTree>
    <p:extLst>
      <p:ext uri="{BB962C8B-B14F-4D97-AF65-F5344CB8AC3E}">
        <p14:creationId xmlns:p14="http://schemas.microsoft.com/office/powerpoint/2010/main" val="15683145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Teacher: </a:t>
            </a:r>
            <a:r>
              <a:rPr lang="en-AU" i="1" dirty="0" smtClean="0"/>
              <a:t> Choose </a:t>
            </a:r>
            <a:r>
              <a:rPr lang="en-AU" i="1" dirty="0" smtClean="0"/>
              <a:t>your favourite headline – the one that really captures your </a:t>
            </a:r>
            <a:r>
              <a:rPr lang="en-AU" i="1" dirty="0" smtClean="0"/>
              <a:t>group’s thoughts </a:t>
            </a:r>
            <a:r>
              <a:rPr lang="en-AU" i="1" dirty="0" smtClean="0"/>
              <a:t>about neuroplasticity. Choose one of the headline templates</a:t>
            </a:r>
            <a:r>
              <a:rPr lang="en-AU" i="1" baseline="0" dirty="0" smtClean="0"/>
              <a:t> to display your headline. Use bold clear print that can be read from a distance. </a:t>
            </a:r>
            <a:endParaRPr lang="en-AU" i="1" dirty="0" smtClean="0"/>
          </a:p>
          <a:p>
            <a:endParaRPr lang="en-AU" dirty="0" smtClean="0"/>
          </a:p>
          <a:p>
            <a:r>
              <a:rPr lang="en-AU" dirty="0" smtClean="0"/>
              <a:t>Groups choose from one of the 6 headline templates and add their favourite headline to it. These</a:t>
            </a:r>
            <a:r>
              <a:rPr lang="en-AU" baseline="0" dirty="0" smtClean="0"/>
              <a:t> look great displayed in the classroom. (See photos in Neuroplasticity 3 lesson plan.)</a:t>
            </a:r>
            <a:endParaRPr lang="en-AU" dirty="0"/>
          </a:p>
        </p:txBody>
      </p:sp>
      <p:sp>
        <p:nvSpPr>
          <p:cNvPr id="4" name="Slide Number Placeholder 3"/>
          <p:cNvSpPr>
            <a:spLocks noGrp="1"/>
          </p:cNvSpPr>
          <p:nvPr>
            <p:ph type="sldNum" sz="quarter" idx="10"/>
          </p:nvPr>
        </p:nvSpPr>
        <p:spPr/>
        <p:txBody>
          <a:bodyPr/>
          <a:lstStyle/>
          <a:p>
            <a:fld id="{CBC733E2-51A9-4ABF-970B-738C4A92D0C8}" type="slidenum">
              <a:rPr lang="en-AU" smtClean="0"/>
              <a:t>21</a:t>
            </a:fld>
            <a:endParaRPr lang="en-AU"/>
          </a:p>
        </p:txBody>
      </p:sp>
    </p:spTree>
    <p:extLst>
      <p:ext uri="{BB962C8B-B14F-4D97-AF65-F5344CB8AC3E}">
        <p14:creationId xmlns:p14="http://schemas.microsoft.com/office/powerpoint/2010/main" val="17648272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Teacher: </a:t>
            </a:r>
            <a:r>
              <a:rPr lang="en-AU" i="1" dirty="0" smtClean="0"/>
              <a:t>Let’s look at the quote we started with. </a:t>
            </a:r>
            <a:endParaRPr lang="en-AU" i="1" dirty="0"/>
          </a:p>
        </p:txBody>
      </p:sp>
      <p:sp>
        <p:nvSpPr>
          <p:cNvPr id="4" name="Slide Number Placeholder 3"/>
          <p:cNvSpPr>
            <a:spLocks noGrp="1"/>
          </p:cNvSpPr>
          <p:nvPr>
            <p:ph type="sldNum" sz="quarter" idx="10"/>
          </p:nvPr>
        </p:nvSpPr>
        <p:spPr/>
        <p:txBody>
          <a:bodyPr/>
          <a:lstStyle/>
          <a:p>
            <a:fld id="{CBC733E2-51A9-4ABF-970B-738C4A92D0C8}" type="slidenum">
              <a:rPr lang="en-AU" smtClean="0"/>
              <a:t>22</a:t>
            </a:fld>
            <a:endParaRPr lang="en-AU"/>
          </a:p>
        </p:txBody>
      </p:sp>
    </p:spTree>
    <p:extLst>
      <p:ext uri="{BB962C8B-B14F-4D97-AF65-F5344CB8AC3E}">
        <p14:creationId xmlns:p14="http://schemas.microsoft.com/office/powerpoint/2010/main" val="42273410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i="1" dirty="0" smtClean="0"/>
              <a:t>Teacher: Think about how your brain has changed while</a:t>
            </a:r>
            <a:r>
              <a:rPr lang="en-AU" i="1" baseline="0" dirty="0" smtClean="0"/>
              <a:t> you’ve been learning about possibly the most exciting scientific discovery of all time- Neuroplasticity. </a:t>
            </a:r>
            <a:endParaRPr lang="en-AU" i="1" dirty="0" smtClean="0"/>
          </a:p>
          <a:p>
            <a:endParaRPr lang="en-AU" dirty="0" smtClean="0"/>
          </a:p>
          <a:p>
            <a:r>
              <a:rPr lang="en-AU" i="1" dirty="0" smtClean="0"/>
              <a:t>Remember-</a:t>
            </a:r>
            <a:r>
              <a:rPr lang="en-AU" i="1" baseline="0" dirty="0" smtClean="0"/>
              <a:t> you have the power </a:t>
            </a:r>
            <a:r>
              <a:rPr lang="en-AU" i="1" baseline="0" smtClean="0"/>
              <a:t>to (animation </a:t>
            </a:r>
            <a:r>
              <a:rPr lang="en-AU" i="1" baseline="0" dirty="0" smtClean="0"/>
              <a:t>1)  </a:t>
            </a:r>
            <a:r>
              <a:rPr lang="en-AU" b="1" i="1" baseline="0" dirty="0" smtClean="0"/>
              <a:t>build the brain you want!</a:t>
            </a:r>
            <a:endParaRPr lang="en-AU" b="1" i="1" dirty="0"/>
          </a:p>
        </p:txBody>
      </p:sp>
      <p:sp>
        <p:nvSpPr>
          <p:cNvPr id="4" name="Slide Number Placeholder 3"/>
          <p:cNvSpPr>
            <a:spLocks noGrp="1"/>
          </p:cNvSpPr>
          <p:nvPr>
            <p:ph type="sldNum" sz="quarter" idx="10"/>
          </p:nvPr>
        </p:nvSpPr>
        <p:spPr/>
        <p:txBody>
          <a:bodyPr/>
          <a:lstStyle/>
          <a:p>
            <a:fld id="{CBC733E2-51A9-4ABF-970B-738C4A92D0C8}" type="slidenum">
              <a:rPr lang="en-AU" smtClean="0"/>
              <a:t>23</a:t>
            </a:fld>
            <a:endParaRPr lang="en-AU"/>
          </a:p>
        </p:txBody>
      </p:sp>
    </p:spTree>
    <p:extLst>
      <p:ext uri="{BB962C8B-B14F-4D97-AF65-F5344CB8AC3E}">
        <p14:creationId xmlns:p14="http://schemas.microsoft.com/office/powerpoint/2010/main" val="42147129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03587" y="2291644"/>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AU"/>
          </a:p>
        </p:txBody>
      </p:sp>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b="19845"/>
          <a:stretch/>
        </p:blipFill>
        <p:spPr>
          <a:xfrm>
            <a:off x="451947" y="4924934"/>
            <a:ext cx="6611006" cy="1791175"/>
          </a:xfrm>
          <a:prstGeom prst="rect">
            <a:avLst/>
          </a:prstGeom>
        </p:spPr>
      </p:pic>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l="14229" t="85831" r="25588" b="-962"/>
          <a:stretch/>
        </p:blipFill>
        <p:spPr>
          <a:xfrm>
            <a:off x="6364418" y="6179332"/>
            <a:ext cx="4540467" cy="442183"/>
          </a:xfrm>
          <a:prstGeom prst="rect">
            <a:avLst/>
          </a:prstGeom>
        </p:spPr>
      </p:pic>
    </p:spTree>
    <p:extLst>
      <p:ext uri="{BB962C8B-B14F-4D97-AF65-F5344CB8AC3E}">
        <p14:creationId xmlns:p14="http://schemas.microsoft.com/office/powerpoint/2010/main" val="298123263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endParaRPr lang="en-AU"/>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en-AU" smtClean="0"/>
              <a:t>Footer</a:t>
            </a:r>
            <a:endParaRPr lang="en-AU"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8D15F24-BA87-426D-8176-A71470237E4D}" type="slidenum">
              <a:rPr lang="en-AU" smtClean="0"/>
              <a:t>‹#›</a:t>
            </a:fld>
            <a:endParaRPr lang="en-AU"/>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29950" y="5852294"/>
            <a:ext cx="5288270" cy="546737"/>
          </a:xfrm>
          <a:prstGeom prst="rect">
            <a:avLst/>
          </a:prstGeom>
        </p:spPr>
      </p:pic>
      <p:sp>
        <p:nvSpPr>
          <p:cNvPr id="7" name="Content Placeholder 6"/>
          <p:cNvSpPr>
            <a:spLocks noGrp="1"/>
          </p:cNvSpPr>
          <p:nvPr>
            <p:ph sz="quarter" idx="13"/>
          </p:nvPr>
        </p:nvSpPr>
        <p:spPr>
          <a:xfrm>
            <a:off x="5732463" y="5964238"/>
            <a:ext cx="914400" cy="9144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extLst>
      <p:ext uri="{BB962C8B-B14F-4D97-AF65-F5344CB8AC3E}">
        <p14:creationId xmlns:p14="http://schemas.microsoft.com/office/powerpoint/2010/main" val="47485600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endParaRPr lang="en-AU"/>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en-AU" smtClean="0"/>
              <a:t>Footer</a:t>
            </a:r>
            <a:endParaRPr lang="en-AU"/>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8D15F24-BA87-426D-8176-A71470237E4D}" type="slidenum">
              <a:rPr lang="en-AU" smtClean="0"/>
              <a:t>‹#›</a:t>
            </a:fld>
            <a:endParaRPr lang="en-AU"/>
          </a:p>
        </p:txBody>
      </p:sp>
    </p:spTree>
    <p:extLst>
      <p:ext uri="{BB962C8B-B14F-4D97-AF65-F5344CB8AC3E}">
        <p14:creationId xmlns:p14="http://schemas.microsoft.com/office/powerpoint/2010/main" val="354272315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a:xfrm>
            <a:off x="838200" y="6356350"/>
            <a:ext cx="2743200" cy="365125"/>
          </a:xfrm>
          <a:prstGeom prst="rect">
            <a:avLst/>
          </a:prstGeom>
        </p:spPr>
        <p:txBody>
          <a:bodyPr/>
          <a:lstStyle/>
          <a:p>
            <a:endParaRPr lang="en-AU"/>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r>
              <a:rPr lang="en-AU" smtClean="0"/>
              <a:t>Footer</a:t>
            </a:r>
            <a:endParaRPr lang="en-AU"/>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F8D15F24-BA87-426D-8176-A71470237E4D}" type="slidenum">
              <a:rPr lang="en-AU" smtClean="0"/>
              <a:t>‹#›</a:t>
            </a:fld>
            <a:endParaRPr lang="en-AU"/>
          </a:p>
        </p:txBody>
      </p:sp>
    </p:spTree>
    <p:extLst>
      <p:ext uri="{BB962C8B-B14F-4D97-AF65-F5344CB8AC3E}">
        <p14:creationId xmlns:p14="http://schemas.microsoft.com/office/powerpoint/2010/main" val="7688471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a:xfrm>
            <a:off x="838200" y="6356350"/>
            <a:ext cx="2743200" cy="365125"/>
          </a:xfrm>
          <a:prstGeom prst="rect">
            <a:avLst/>
          </a:prstGeom>
        </p:spPr>
        <p:txBody>
          <a:bodyPr/>
          <a:lstStyle/>
          <a:p>
            <a:endParaRPr lang="en-AU"/>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r>
              <a:rPr lang="en-AU" smtClean="0"/>
              <a:t>Footer</a:t>
            </a:r>
            <a:endParaRPr lang="en-AU"/>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F8D15F24-BA87-426D-8176-A71470237E4D}" type="slidenum">
              <a:rPr lang="en-AU" smtClean="0"/>
              <a:t>‹#›</a:t>
            </a:fld>
            <a:endParaRPr lang="en-AU"/>
          </a:p>
        </p:txBody>
      </p:sp>
    </p:spTree>
    <p:extLst>
      <p:ext uri="{BB962C8B-B14F-4D97-AF65-F5344CB8AC3E}">
        <p14:creationId xmlns:p14="http://schemas.microsoft.com/office/powerpoint/2010/main" val="9677078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a:xfrm>
            <a:off x="838200" y="6356350"/>
            <a:ext cx="2743200" cy="365125"/>
          </a:xfrm>
          <a:prstGeom prst="rect">
            <a:avLst/>
          </a:prstGeom>
        </p:spPr>
        <p:txBody>
          <a:bodyPr/>
          <a:lstStyle/>
          <a:p>
            <a:endParaRPr lang="en-AU"/>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r>
              <a:rPr lang="en-AU" smtClean="0"/>
              <a:t>Footer</a:t>
            </a:r>
            <a:endParaRPr lang="en-AU"/>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F8D15F24-BA87-426D-8176-A71470237E4D}" type="slidenum">
              <a:rPr lang="en-AU" smtClean="0"/>
              <a:t>‹#›</a:t>
            </a:fld>
            <a:endParaRPr lang="en-AU"/>
          </a:p>
        </p:txBody>
      </p:sp>
    </p:spTree>
    <p:extLst>
      <p:ext uri="{BB962C8B-B14F-4D97-AF65-F5344CB8AC3E}">
        <p14:creationId xmlns:p14="http://schemas.microsoft.com/office/powerpoint/2010/main" val="421288319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endParaRPr lang="en-AU"/>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r>
              <a:rPr lang="en-AU" smtClean="0"/>
              <a:t>Footer</a:t>
            </a:r>
            <a:endParaRPr lang="en-AU"/>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F8D15F24-BA87-426D-8176-A71470237E4D}" type="slidenum">
              <a:rPr lang="en-AU" smtClean="0"/>
              <a:t>‹#›</a:t>
            </a:fld>
            <a:endParaRPr lang="en-AU"/>
          </a:p>
        </p:txBody>
      </p:sp>
    </p:spTree>
    <p:extLst>
      <p:ext uri="{BB962C8B-B14F-4D97-AF65-F5344CB8AC3E}">
        <p14:creationId xmlns:p14="http://schemas.microsoft.com/office/powerpoint/2010/main" val="189887064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endParaRPr lang="en-AU"/>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r>
              <a:rPr lang="en-AU" smtClean="0"/>
              <a:t>Footer</a:t>
            </a:r>
            <a:endParaRPr lang="en-AU"/>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F8D15F24-BA87-426D-8176-A71470237E4D}" type="slidenum">
              <a:rPr lang="en-AU" smtClean="0"/>
              <a:t>‹#›</a:t>
            </a:fld>
            <a:endParaRPr lang="en-AU"/>
          </a:p>
        </p:txBody>
      </p:sp>
    </p:spTree>
    <p:extLst>
      <p:ext uri="{BB962C8B-B14F-4D97-AF65-F5344CB8AC3E}">
        <p14:creationId xmlns:p14="http://schemas.microsoft.com/office/powerpoint/2010/main" val="267559989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endParaRPr lang="en-AU"/>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r>
              <a:rPr lang="en-AU" smtClean="0"/>
              <a:t>Footer</a:t>
            </a:r>
            <a:endParaRPr lang="en-AU"/>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F8D15F24-BA87-426D-8176-A71470237E4D}" type="slidenum">
              <a:rPr lang="en-AU" smtClean="0"/>
              <a:t>‹#›</a:t>
            </a:fld>
            <a:endParaRPr lang="en-AU"/>
          </a:p>
        </p:txBody>
      </p:sp>
    </p:spTree>
    <p:extLst>
      <p:ext uri="{BB962C8B-B14F-4D97-AF65-F5344CB8AC3E}">
        <p14:creationId xmlns:p14="http://schemas.microsoft.com/office/powerpoint/2010/main" val="350569157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a:xfrm>
            <a:off x="838200" y="6356350"/>
            <a:ext cx="2743200" cy="365125"/>
          </a:xfrm>
          <a:prstGeom prst="rect">
            <a:avLst/>
          </a:prstGeom>
        </p:spPr>
        <p:txBody>
          <a:bodyPr/>
          <a:lstStyle/>
          <a:p>
            <a:endParaRPr lang="en-AU"/>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en-AU" smtClean="0"/>
              <a:t>Footer</a:t>
            </a:r>
            <a:endParaRPr lang="en-AU"/>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8D15F24-BA87-426D-8176-A71470237E4D}" type="slidenum">
              <a:rPr lang="en-AU" smtClean="0"/>
              <a:t>‹#›</a:t>
            </a:fld>
            <a:endParaRPr lang="en-AU"/>
          </a:p>
        </p:txBody>
      </p:sp>
    </p:spTree>
    <p:extLst>
      <p:ext uri="{BB962C8B-B14F-4D97-AF65-F5344CB8AC3E}">
        <p14:creationId xmlns:p14="http://schemas.microsoft.com/office/powerpoint/2010/main" val="416973921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a:xfrm>
            <a:off x="838200" y="6356350"/>
            <a:ext cx="2743200" cy="365125"/>
          </a:xfrm>
          <a:prstGeom prst="rect">
            <a:avLst/>
          </a:prstGeom>
        </p:spPr>
        <p:txBody>
          <a:bodyPr/>
          <a:lstStyle/>
          <a:p>
            <a:endParaRPr lang="en-AU"/>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en-AU" smtClean="0"/>
              <a:t>Footer</a:t>
            </a:r>
            <a:endParaRPr lang="en-AU"/>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8D15F24-BA87-426D-8176-A71470237E4D}" type="slidenum">
              <a:rPr lang="en-AU" smtClean="0"/>
              <a:t>‹#›</a:t>
            </a:fld>
            <a:endParaRPr lang="en-AU"/>
          </a:p>
        </p:txBody>
      </p:sp>
    </p:spTree>
    <p:extLst>
      <p:ext uri="{BB962C8B-B14F-4D97-AF65-F5344CB8AC3E}">
        <p14:creationId xmlns:p14="http://schemas.microsoft.com/office/powerpoint/2010/main" val="394781829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endParaRPr lang="en-AU"/>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en-AU" smtClean="0"/>
              <a:t>Footer</a:t>
            </a:r>
            <a:endParaRPr lang="en-AU"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8D15F24-BA87-426D-8176-A71470237E4D}" type="slidenum">
              <a:rPr lang="en-AU" smtClean="0"/>
              <a:t>‹#›</a:t>
            </a:fld>
            <a:endParaRPr lang="en-AU"/>
          </a:p>
        </p:txBody>
      </p:sp>
      <p:pic>
        <p:nvPicPr>
          <p:cNvPr id="9" name="Picture 8"/>
          <p:cNvPicPr>
            <a:picLocks noChangeAspect="1"/>
          </p:cNvPicPr>
          <p:nvPr userDrawn="1"/>
        </p:nvPicPr>
        <p:blipFill>
          <a:blip r:embed="rId2"/>
          <a:stretch>
            <a:fillRect/>
          </a:stretch>
        </p:blipFill>
        <p:spPr>
          <a:xfrm>
            <a:off x="3104619" y="6270665"/>
            <a:ext cx="6389162" cy="536494"/>
          </a:xfrm>
          <a:prstGeom prst="rect">
            <a:avLst/>
          </a:prstGeom>
        </p:spPr>
      </p:pic>
    </p:spTree>
    <p:extLst>
      <p:ext uri="{BB962C8B-B14F-4D97-AF65-F5344CB8AC3E}">
        <p14:creationId xmlns:p14="http://schemas.microsoft.com/office/powerpoint/2010/main" val="40116779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smtClean="0"/>
              <a:t>Click to edit Master title style</a:t>
            </a:r>
            <a:endParaRPr lang="en-AU"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Tree>
    <p:extLst>
      <p:ext uri="{BB962C8B-B14F-4D97-AF65-F5344CB8AC3E}">
        <p14:creationId xmlns:p14="http://schemas.microsoft.com/office/powerpoint/2010/main" val="31356194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Lst>
  <p:timing>
    <p:tnLst>
      <p:par>
        <p:cTn id="1" dur="indefinite" restart="never" nodeType="tmRoot"/>
      </p:par>
    </p:tnLst>
  </p:timing>
  <p:hf sldNum="0" hdr="0" ftr="0" dt="0"/>
  <p:txStyles>
    <p:titleStyle>
      <a:lvl1pPr algn="l" defTabSz="914400" rtl="0" eaLnBrk="1" latinLnBrk="0" hangingPunct="1">
        <a:lnSpc>
          <a:spcPct val="90000"/>
        </a:lnSpc>
        <a:spcBef>
          <a:spcPct val="0"/>
        </a:spcBef>
        <a:buNone/>
        <a:defRPr sz="4400" b="1" kern="1200">
          <a:solidFill>
            <a:srgbClr val="5B4D48"/>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8.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microsoft.com/office/2007/relationships/media" Target="../media/media2.mp4"/><Relationship Id="rId1" Type="http://schemas.openxmlformats.org/officeDocument/2006/relationships/video" Target="NULL" TargetMode="External"/><Relationship Id="rId5" Type="http://schemas.openxmlformats.org/officeDocument/2006/relationships/image" Target="../media/image13.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8.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4899546"/>
          </a:xfrm>
          <a:prstGeom prst="rect">
            <a:avLst/>
          </a:prstGeom>
          <a:solidFill>
            <a:srgbClr val="BAD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Subtitle 2"/>
          <p:cNvSpPr>
            <a:spLocks noGrp="1"/>
          </p:cNvSpPr>
          <p:nvPr>
            <p:ph type="subTitle" idx="1"/>
          </p:nvPr>
        </p:nvSpPr>
        <p:spPr>
          <a:xfrm>
            <a:off x="1212828" y="1344816"/>
            <a:ext cx="9766343" cy="3554730"/>
          </a:xfrm>
        </p:spPr>
        <p:txBody>
          <a:bodyPr>
            <a:noAutofit/>
          </a:bodyPr>
          <a:lstStyle/>
          <a:p>
            <a:r>
              <a:rPr lang="en-AU" sz="3600" dirty="0"/>
              <a:t>Neuroplasticity 3</a:t>
            </a:r>
          </a:p>
          <a:p>
            <a:r>
              <a:rPr lang="en-AU" sz="9600" dirty="0">
                <a:solidFill>
                  <a:schemeClr val="tx1"/>
                </a:solidFill>
              </a:rPr>
              <a:t>Headlines</a:t>
            </a:r>
          </a:p>
          <a:p>
            <a:endParaRPr lang="en-AU" sz="3200" b="1" dirty="0" smtClean="0">
              <a:solidFill>
                <a:schemeClr val="tx1"/>
              </a:solidFill>
            </a:endParaRPr>
          </a:p>
          <a:p>
            <a:endParaRPr lang="en-AU" sz="1100" dirty="0" smtClean="0">
              <a:solidFill>
                <a:schemeClr val="tx1"/>
              </a:solidFill>
            </a:endParaRPr>
          </a:p>
        </p:txBody>
      </p:sp>
      <p:sp>
        <p:nvSpPr>
          <p:cNvPr id="5" name="Subtitle 2"/>
          <p:cNvSpPr txBox="1">
            <a:spLocks/>
          </p:cNvSpPr>
          <p:nvPr/>
        </p:nvSpPr>
        <p:spPr>
          <a:xfrm>
            <a:off x="3548195" y="358571"/>
            <a:ext cx="5095608" cy="62767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rgbClr val="8E796B"/>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rgbClr val="8E796B"/>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rgbClr val="8E796B"/>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8E796B"/>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8E796B"/>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AU" sz="2800" dirty="0" smtClean="0"/>
              <a:t>Secondary Module</a:t>
            </a:r>
            <a:endParaRPr lang="en-AU" sz="6600" dirty="0" smtClean="0"/>
          </a:p>
          <a:p>
            <a:endParaRPr lang="en-AU" sz="3600" dirty="0" smtClean="0">
              <a:solidFill>
                <a:schemeClr val="tx1"/>
              </a:solidFill>
            </a:endParaRPr>
          </a:p>
        </p:txBody>
      </p:sp>
    </p:spTree>
    <p:extLst>
      <p:ext uri="{BB962C8B-B14F-4D97-AF65-F5344CB8AC3E}">
        <p14:creationId xmlns:p14="http://schemas.microsoft.com/office/powerpoint/2010/main" val="6163441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err="1" smtClean="0">
                <a:solidFill>
                  <a:schemeClr val="tx1"/>
                </a:solidFill>
              </a:rPr>
              <a:t>ThinkPlus</a:t>
            </a:r>
            <a:endParaRPr lang="en-AU" sz="2400" dirty="0">
              <a:solidFill>
                <a:schemeClr val="tx1"/>
              </a:solidFill>
            </a:endParaRPr>
          </a:p>
        </p:txBody>
      </p:sp>
      <p:sp>
        <p:nvSpPr>
          <p:cNvPr id="3" name="Content Placeholder 2"/>
          <p:cNvSpPr>
            <a:spLocks noGrp="1"/>
          </p:cNvSpPr>
          <p:nvPr>
            <p:ph idx="4294967295"/>
          </p:nvPr>
        </p:nvSpPr>
        <p:spPr>
          <a:xfrm>
            <a:off x="533054" y="1478917"/>
            <a:ext cx="6370666" cy="4351338"/>
          </a:xfrm>
        </p:spPr>
        <p:txBody>
          <a:bodyPr>
            <a:normAutofit/>
          </a:bodyPr>
          <a:lstStyle/>
          <a:p>
            <a:pPr marL="177800" lvl="0" indent="0">
              <a:lnSpc>
                <a:spcPct val="150000"/>
              </a:lnSpc>
              <a:buNone/>
            </a:pPr>
            <a:r>
              <a:rPr lang="en-AU" sz="3200" i="1" dirty="0">
                <a:solidFill>
                  <a:schemeClr val="tx1">
                    <a:lumMod val="95000"/>
                    <a:lumOff val="5000"/>
                  </a:schemeClr>
                </a:solidFill>
              </a:rPr>
              <a:t>When you leave this room today, </a:t>
            </a:r>
            <a:endParaRPr lang="en-AU" sz="3200" i="1" dirty="0" smtClean="0">
              <a:solidFill>
                <a:schemeClr val="tx1">
                  <a:lumMod val="95000"/>
                  <a:lumOff val="5000"/>
                </a:schemeClr>
              </a:solidFill>
            </a:endParaRPr>
          </a:p>
          <a:p>
            <a:pPr marL="177800" lvl="0" indent="0">
              <a:lnSpc>
                <a:spcPct val="150000"/>
              </a:lnSpc>
              <a:buNone/>
            </a:pPr>
            <a:r>
              <a:rPr lang="en-AU" sz="3200" i="1" dirty="0" smtClean="0">
                <a:solidFill>
                  <a:schemeClr val="tx1">
                    <a:lumMod val="95000"/>
                    <a:lumOff val="5000"/>
                  </a:schemeClr>
                </a:solidFill>
              </a:rPr>
              <a:t>your </a:t>
            </a:r>
            <a:r>
              <a:rPr lang="en-AU" sz="3200" i="1" dirty="0">
                <a:solidFill>
                  <a:schemeClr val="tx1">
                    <a:lumMod val="95000"/>
                    <a:lumOff val="5000"/>
                  </a:schemeClr>
                </a:solidFill>
              </a:rPr>
              <a:t>brain will not be the same as it was when you </a:t>
            </a:r>
            <a:r>
              <a:rPr lang="en-AU" sz="3200" i="1" dirty="0" smtClean="0">
                <a:solidFill>
                  <a:schemeClr val="tx1">
                    <a:lumMod val="95000"/>
                    <a:lumOff val="5000"/>
                  </a:schemeClr>
                </a:solidFill>
              </a:rPr>
              <a:t>entered.</a:t>
            </a:r>
            <a:endParaRPr lang="en-AU" sz="3200" i="1" dirty="0">
              <a:solidFill>
                <a:schemeClr val="tx1">
                  <a:lumMod val="95000"/>
                  <a:lumOff val="5000"/>
                </a:schemeClr>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rotWithShape="1">
          <a:blip r:embed="rId3"/>
          <a:srcRect l="10656" r="10475"/>
          <a:stretch/>
        </p:blipFill>
        <p:spPr>
          <a:xfrm>
            <a:off x="7242464" y="1478917"/>
            <a:ext cx="4000500" cy="2871465"/>
          </a:xfrm>
          <a:prstGeom prst="rect">
            <a:avLst/>
          </a:prstGeom>
          <a:ln w="19050">
            <a:solidFill>
              <a:srgbClr val="736C6A"/>
            </a:solidFill>
          </a:ln>
        </p:spPr>
      </p:pic>
    </p:spTree>
    <p:extLst>
      <p:ext uri="{BB962C8B-B14F-4D97-AF65-F5344CB8AC3E}">
        <p14:creationId xmlns:p14="http://schemas.microsoft.com/office/powerpoint/2010/main" val="3293897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err="1" smtClean="0">
                <a:solidFill>
                  <a:schemeClr val="tx1"/>
                </a:solidFill>
              </a:rPr>
              <a:t>ThinkPlus</a:t>
            </a:r>
            <a:endParaRPr lang="en-AU" sz="2400" dirty="0">
              <a:solidFill>
                <a:schemeClr val="tx1"/>
              </a:solidFill>
            </a:endParaRPr>
          </a:p>
        </p:txBody>
      </p:sp>
      <p:sp>
        <p:nvSpPr>
          <p:cNvPr id="3" name="Content Placeholder 2"/>
          <p:cNvSpPr>
            <a:spLocks noGrp="1"/>
          </p:cNvSpPr>
          <p:nvPr>
            <p:ph idx="4294967295"/>
          </p:nvPr>
        </p:nvSpPr>
        <p:spPr>
          <a:xfrm>
            <a:off x="906780" y="1231265"/>
            <a:ext cx="5414010" cy="4351338"/>
          </a:xfrm>
        </p:spPr>
        <p:txBody>
          <a:bodyPr>
            <a:normAutofit/>
          </a:bodyPr>
          <a:lstStyle/>
          <a:p>
            <a:pPr marL="0" indent="0">
              <a:lnSpc>
                <a:spcPct val="200000"/>
              </a:lnSpc>
              <a:buNone/>
            </a:pPr>
            <a:r>
              <a:rPr lang="en-AU" dirty="0">
                <a:solidFill>
                  <a:schemeClr val="tx1"/>
                </a:solidFill>
              </a:rPr>
              <a:t>Look</a:t>
            </a:r>
          </a:p>
          <a:p>
            <a:pPr marL="0" indent="0">
              <a:lnSpc>
                <a:spcPct val="200000"/>
              </a:lnSpc>
              <a:buNone/>
            </a:pPr>
            <a:r>
              <a:rPr lang="en-AU" dirty="0">
                <a:solidFill>
                  <a:schemeClr val="tx1"/>
                </a:solidFill>
              </a:rPr>
              <a:t>Move around</a:t>
            </a:r>
          </a:p>
          <a:p>
            <a:pPr marL="0" indent="0">
              <a:lnSpc>
                <a:spcPct val="200000"/>
              </a:lnSpc>
              <a:buNone/>
            </a:pPr>
            <a:r>
              <a:rPr lang="en-AU" dirty="0">
                <a:solidFill>
                  <a:schemeClr val="tx1"/>
                </a:solidFill>
              </a:rPr>
              <a:t>Don’t touch</a:t>
            </a: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3"/>
          <a:stretch>
            <a:fillRect/>
          </a:stretch>
        </p:blipFill>
        <p:spPr>
          <a:xfrm>
            <a:off x="8321041" y="1363980"/>
            <a:ext cx="2921924" cy="4100946"/>
          </a:xfrm>
          <a:prstGeom prst="rect">
            <a:avLst/>
          </a:prstGeom>
          <a:ln w="19050">
            <a:solidFill>
              <a:srgbClr val="5B4D48"/>
            </a:solidFill>
          </a:ln>
        </p:spPr>
      </p:pic>
    </p:spTree>
    <p:extLst>
      <p:ext uri="{BB962C8B-B14F-4D97-AF65-F5344CB8AC3E}">
        <p14:creationId xmlns:p14="http://schemas.microsoft.com/office/powerpoint/2010/main" val="429042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err="1" smtClean="0">
                <a:solidFill>
                  <a:schemeClr val="tx1"/>
                </a:solidFill>
              </a:rPr>
              <a:t>ThinkPlus</a:t>
            </a:r>
            <a:endParaRPr lang="en-AU" sz="2400" dirty="0">
              <a:solidFill>
                <a:schemeClr val="tx1"/>
              </a:solidFill>
            </a:endParaRPr>
          </a:p>
        </p:txBody>
      </p:sp>
      <p:sp>
        <p:nvSpPr>
          <p:cNvPr id="3" name="Content Placeholder 2"/>
          <p:cNvSpPr>
            <a:spLocks noGrp="1"/>
          </p:cNvSpPr>
          <p:nvPr>
            <p:ph idx="4294967295"/>
          </p:nvPr>
        </p:nvSpPr>
        <p:spPr>
          <a:xfrm>
            <a:off x="906780" y="1231265"/>
            <a:ext cx="5414010" cy="4351338"/>
          </a:xfrm>
        </p:spPr>
        <p:txBody>
          <a:bodyPr>
            <a:normAutofit/>
          </a:bodyPr>
          <a:lstStyle/>
          <a:p>
            <a:pPr marL="0" lvl="0" indent="0">
              <a:lnSpc>
                <a:spcPct val="200000"/>
              </a:lnSpc>
              <a:buNone/>
            </a:pPr>
            <a:r>
              <a:rPr lang="en-AU" dirty="0">
                <a:solidFill>
                  <a:schemeClr val="tx1"/>
                </a:solidFill>
              </a:rPr>
              <a:t>Did anyone make it? </a:t>
            </a:r>
            <a:endParaRPr lang="en-AU" dirty="0" smtClean="0">
              <a:solidFill>
                <a:schemeClr val="tx1"/>
              </a:solidFill>
            </a:endParaRPr>
          </a:p>
          <a:p>
            <a:pPr marL="0" lvl="0" indent="0">
              <a:lnSpc>
                <a:spcPct val="200000"/>
              </a:lnSpc>
              <a:buNone/>
            </a:pPr>
            <a:r>
              <a:rPr lang="en-AU" dirty="0" smtClean="0">
                <a:solidFill>
                  <a:schemeClr val="tx1"/>
                </a:solidFill>
              </a:rPr>
              <a:t>How </a:t>
            </a:r>
            <a:r>
              <a:rPr lang="en-AU" dirty="0">
                <a:solidFill>
                  <a:schemeClr val="tx1"/>
                </a:solidFill>
              </a:rPr>
              <a:t>long did it take? </a:t>
            </a:r>
            <a:endParaRPr lang="en-AU" dirty="0" smtClean="0">
              <a:solidFill>
                <a:schemeClr val="tx1"/>
              </a:solidFill>
            </a:endParaRPr>
          </a:p>
          <a:p>
            <a:pPr marL="0" lvl="0" indent="0">
              <a:lnSpc>
                <a:spcPct val="200000"/>
              </a:lnSpc>
              <a:buNone/>
            </a:pPr>
            <a:r>
              <a:rPr lang="en-AU" dirty="0" smtClean="0">
                <a:solidFill>
                  <a:schemeClr val="tx1"/>
                </a:solidFill>
              </a:rPr>
              <a:t>How </a:t>
            </a:r>
            <a:r>
              <a:rPr lang="en-AU" dirty="0">
                <a:solidFill>
                  <a:schemeClr val="tx1"/>
                </a:solidFill>
              </a:rPr>
              <a:t>many </a:t>
            </a:r>
            <a:r>
              <a:rPr lang="en-AU" dirty="0" smtClean="0">
                <a:solidFill>
                  <a:schemeClr val="tx1"/>
                </a:solidFill>
              </a:rPr>
              <a:t>attempts?</a:t>
            </a:r>
            <a:endParaRPr lang="en-AU" dirty="0">
              <a:solidFill>
                <a:schemeClr val="tx1"/>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3"/>
          <a:stretch>
            <a:fillRect/>
          </a:stretch>
        </p:blipFill>
        <p:spPr>
          <a:xfrm>
            <a:off x="8321041" y="1363980"/>
            <a:ext cx="2921924" cy="4100946"/>
          </a:xfrm>
          <a:prstGeom prst="rect">
            <a:avLst/>
          </a:prstGeom>
          <a:ln w="19050">
            <a:solidFill>
              <a:srgbClr val="5B4D48"/>
            </a:solidFill>
          </a:ln>
        </p:spPr>
      </p:pic>
    </p:spTree>
    <p:extLst>
      <p:ext uri="{BB962C8B-B14F-4D97-AF65-F5344CB8AC3E}">
        <p14:creationId xmlns:p14="http://schemas.microsoft.com/office/powerpoint/2010/main" val="739216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err="1" smtClean="0">
                <a:solidFill>
                  <a:schemeClr val="tx1"/>
                </a:solidFill>
              </a:rPr>
              <a:t>ThinkPlus</a:t>
            </a:r>
            <a:endParaRPr lang="en-AU" sz="2400" dirty="0">
              <a:solidFill>
                <a:schemeClr val="tx1"/>
              </a:solidFill>
            </a:endParaRPr>
          </a:p>
        </p:txBody>
      </p:sp>
      <p:sp>
        <p:nvSpPr>
          <p:cNvPr id="3" name="Content Placeholder 2"/>
          <p:cNvSpPr>
            <a:spLocks noGrp="1"/>
          </p:cNvSpPr>
          <p:nvPr>
            <p:ph idx="4294967295"/>
          </p:nvPr>
        </p:nvSpPr>
        <p:spPr>
          <a:xfrm>
            <a:off x="906780" y="1231265"/>
            <a:ext cx="6191250" cy="4351338"/>
          </a:xfrm>
        </p:spPr>
        <p:txBody>
          <a:bodyPr>
            <a:normAutofit/>
          </a:bodyPr>
          <a:lstStyle/>
          <a:p>
            <a:pPr marL="0" lvl="0" indent="0">
              <a:lnSpc>
                <a:spcPct val="100000"/>
              </a:lnSpc>
              <a:buNone/>
            </a:pPr>
            <a:r>
              <a:rPr lang="en-AU" dirty="0">
                <a:solidFill>
                  <a:schemeClr val="tx1"/>
                </a:solidFill>
              </a:rPr>
              <a:t>F</a:t>
            </a:r>
            <a:r>
              <a:rPr lang="en-AU" dirty="0" smtClean="0">
                <a:solidFill>
                  <a:schemeClr val="tx1"/>
                </a:solidFill>
              </a:rPr>
              <a:t>irst </a:t>
            </a:r>
            <a:r>
              <a:rPr lang="en-AU" dirty="0">
                <a:solidFill>
                  <a:schemeClr val="tx1"/>
                </a:solidFill>
              </a:rPr>
              <a:t>ten </a:t>
            </a:r>
            <a:r>
              <a:rPr lang="en-AU" dirty="0" smtClean="0">
                <a:solidFill>
                  <a:schemeClr val="tx1"/>
                </a:solidFill>
              </a:rPr>
              <a:t>seconds? </a:t>
            </a:r>
          </a:p>
          <a:p>
            <a:pPr marL="0" lvl="0" indent="0">
              <a:lnSpc>
                <a:spcPct val="200000"/>
              </a:lnSpc>
              <a:buNone/>
            </a:pPr>
            <a:r>
              <a:rPr lang="en-AU" dirty="0" smtClean="0">
                <a:solidFill>
                  <a:schemeClr val="tx1"/>
                </a:solidFill>
              </a:rPr>
              <a:t>How</a:t>
            </a:r>
            <a:r>
              <a:rPr lang="en-AU" dirty="0">
                <a:solidFill>
                  <a:schemeClr val="tx1"/>
                </a:solidFill>
              </a:rPr>
              <a:t>? </a:t>
            </a:r>
            <a:endParaRPr lang="en-AU" dirty="0" smtClean="0">
              <a:solidFill>
                <a:schemeClr val="tx1"/>
              </a:solidFill>
            </a:endParaRPr>
          </a:p>
          <a:p>
            <a:pPr marL="0" lvl="0" indent="0">
              <a:lnSpc>
                <a:spcPct val="200000"/>
              </a:lnSpc>
              <a:buNone/>
            </a:pPr>
            <a:r>
              <a:rPr lang="en-AU" dirty="0" smtClean="0">
                <a:solidFill>
                  <a:schemeClr val="tx1"/>
                </a:solidFill>
              </a:rPr>
              <a:t>Why?</a:t>
            </a: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3"/>
          <a:stretch>
            <a:fillRect/>
          </a:stretch>
        </p:blipFill>
        <p:spPr>
          <a:xfrm>
            <a:off x="8321041" y="1363980"/>
            <a:ext cx="2921924" cy="4100946"/>
          </a:xfrm>
          <a:prstGeom prst="rect">
            <a:avLst/>
          </a:prstGeom>
          <a:ln w="19050">
            <a:solidFill>
              <a:srgbClr val="5B4D48"/>
            </a:solidFill>
          </a:ln>
        </p:spPr>
      </p:pic>
    </p:spTree>
    <p:extLst>
      <p:ext uri="{BB962C8B-B14F-4D97-AF65-F5344CB8AC3E}">
        <p14:creationId xmlns:p14="http://schemas.microsoft.com/office/powerpoint/2010/main" val="1464348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err="1" smtClean="0">
                <a:solidFill>
                  <a:schemeClr val="tx1"/>
                </a:solidFill>
              </a:rPr>
              <a:t>ThinkPlus</a:t>
            </a:r>
            <a:endParaRPr lang="en-AU" sz="2400" dirty="0">
              <a:solidFill>
                <a:schemeClr val="tx1"/>
              </a:solidFill>
            </a:endParaRPr>
          </a:p>
        </p:txBody>
      </p:sp>
      <p:sp>
        <p:nvSpPr>
          <p:cNvPr id="3" name="Content Placeholder 2"/>
          <p:cNvSpPr>
            <a:spLocks noGrp="1"/>
          </p:cNvSpPr>
          <p:nvPr>
            <p:ph idx="4294967295"/>
          </p:nvPr>
        </p:nvSpPr>
        <p:spPr>
          <a:xfrm>
            <a:off x="906780" y="1231265"/>
            <a:ext cx="5779770" cy="4351338"/>
          </a:xfrm>
        </p:spPr>
        <p:txBody>
          <a:bodyPr>
            <a:normAutofit/>
          </a:bodyPr>
          <a:lstStyle/>
          <a:p>
            <a:pPr marL="0" lvl="0" indent="0">
              <a:lnSpc>
                <a:spcPct val="150000"/>
              </a:lnSpc>
              <a:spcAft>
                <a:spcPts val="1000"/>
              </a:spcAft>
              <a:buSzPts val="1000"/>
              <a:buNone/>
              <a:tabLst>
                <a:tab pos="457200" algn="l"/>
              </a:tabLst>
            </a:pPr>
            <a:r>
              <a:rPr lang="en-AU" dirty="0">
                <a:solidFill>
                  <a:schemeClr val="tx1"/>
                </a:solidFill>
              </a:rPr>
              <a:t>How many </a:t>
            </a:r>
            <a:r>
              <a:rPr lang="en-AU" dirty="0" smtClean="0">
                <a:solidFill>
                  <a:schemeClr val="tx1"/>
                </a:solidFill>
              </a:rPr>
              <a:t>attempts?</a:t>
            </a:r>
          </a:p>
          <a:p>
            <a:pPr marL="0" lvl="0" indent="0">
              <a:lnSpc>
                <a:spcPct val="150000"/>
              </a:lnSpc>
              <a:spcAft>
                <a:spcPts val="1000"/>
              </a:spcAft>
              <a:buSzPts val="1000"/>
              <a:buNone/>
              <a:tabLst>
                <a:tab pos="457200" algn="l"/>
              </a:tabLst>
            </a:pPr>
            <a:endParaRPr lang="en-AU" dirty="0">
              <a:solidFill>
                <a:schemeClr val="tx1"/>
              </a:solidFill>
            </a:endParaRPr>
          </a:p>
          <a:p>
            <a:pPr marL="0" lvl="0" indent="0">
              <a:lnSpc>
                <a:spcPct val="150000"/>
              </a:lnSpc>
              <a:spcAft>
                <a:spcPts val="1000"/>
              </a:spcAft>
              <a:buSzPts val="1000"/>
              <a:buNone/>
              <a:tabLst>
                <a:tab pos="457200" algn="l"/>
              </a:tabLst>
            </a:pPr>
            <a:r>
              <a:rPr lang="en-AU" dirty="0" smtClean="0">
                <a:solidFill>
                  <a:schemeClr val="tx1"/>
                </a:solidFill>
              </a:rPr>
              <a:t>Give up?</a:t>
            </a:r>
            <a:endParaRPr lang="en-AU" dirty="0">
              <a:solidFill>
                <a:schemeClr val="tx1"/>
              </a:solidFill>
            </a:endParaRPr>
          </a:p>
          <a:p>
            <a:pPr marL="0" indent="0">
              <a:lnSpc>
                <a:spcPct val="150000"/>
              </a:lnSpc>
              <a:spcAft>
                <a:spcPts val="1000"/>
              </a:spcAft>
              <a:buSzPts val="1000"/>
              <a:buNone/>
              <a:tabLst>
                <a:tab pos="457200" algn="l"/>
              </a:tabLst>
            </a:pPr>
            <a:endParaRPr lang="en-AU" dirty="0" smtClean="0">
              <a:solidFill>
                <a:schemeClr val="tx1"/>
              </a:solidFill>
            </a:endParaRPr>
          </a:p>
          <a:p>
            <a:pPr marL="0" lvl="0" indent="0">
              <a:lnSpc>
                <a:spcPct val="100000"/>
              </a:lnSpc>
              <a:spcAft>
                <a:spcPts val="1000"/>
              </a:spcAft>
              <a:buSzPts val="1000"/>
              <a:buNone/>
              <a:tabLst>
                <a:tab pos="457200" algn="l"/>
              </a:tabLst>
            </a:pPr>
            <a:endParaRPr lang="en-AU" dirty="0" smtClean="0">
              <a:solidFill>
                <a:schemeClr val="tx1"/>
              </a:solidFill>
            </a:endParaRPr>
          </a:p>
          <a:p>
            <a:pPr marL="0" lvl="0" indent="0">
              <a:lnSpc>
                <a:spcPct val="100000"/>
              </a:lnSpc>
              <a:spcAft>
                <a:spcPts val="1000"/>
              </a:spcAft>
              <a:buSzPts val="1000"/>
              <a:buNone/>
              <a:tabLst>
                <a:tab pos="457200" algn="l"/>
              </a:tabLst>
            </a:pPr>
            <a:endParaRPr lang="en-AU" dirty="0">
              <a:solidFill>
                <a:schemeClr val="tx1"/>
              </a:solidFill>
            </a:endParaRPr>
          </a:p>
          <a:p>
            <a:pPr marL="0" lvl="0" indent="0">
              <a:buNone/>
            </a:pPr>
            <a:endParaRPr lang="en-AU" dirty="0">
              <a:solidFill>
                <a:schemeClr val="tx1"/>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3"/>
          <a:stretch>
            <a:fillRect/>
          </a:stretch>
        </p:blipFill>
        <p:spPr>
          <a:xfrm>
            <a:off x="8321041" y="1363980"/>
            <a:ext cx="2921924" cy="4100946"/>
          </a:xfrm>
          <a:prstGeom prst="rect">
            <a:avLst/>
          </a:prstGeom>
          <a:ln w="19050">
            <a:solidFill>
              <a:srgbClr val="5B4D48"/>
            </a:solidFill>
          </a:ln>
        </p:spPr>
      </p:pic>
    </p:spTree>
    <p:extLst>
      <p:ext uri="{BB962C8B-B14F-4D97-AF65-F5344CB8AC3E}">
        <p14:creationId xmlns:p14="http://schemas.microsoft.com/office/powerpoint/2010/main" val="85732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err="1" smtClean="0">
                <a:solidFill>
                  <a:schemeClr val="tx1"/>
                </a:solidFill>
              </a:rPr>
              <a:t>ThinkPlus</a:t>
            </a:r>
            <a:endParaRPr lang="en-AU" sz="2400" dirty="0">
              <a:solidFill>
                <a:schemeClr val="tx1"/>
              </a:solidFill>
            </a:endParaRPr>
          </a:p>
        </p:txBody>
      </p:sp>
      <p:sp>
        <p:nvSpPr>
          <p:cNvPr id="3" name="Content Placeholder 2"/>
          <p:cNvSpPr>
            <a:spLocks noGrp="1"/>
          </p:cNvSpPr>
          <p:nvPr>
            <p:ph idx="4294967295"/>
          </p:nvPr>
        </p:nvSpPr>
        <p:spPr>
          <a:xfrm>
            <a:off x="782782" y="1361093"/>
            <a:ext cx="5414010" cy="4723476"/>
          </a:xfrm>
        </p:spPr>
        <p:txBody>
          <a:bodyPr>
            <a:normAutofit/>
          </a:bodyPr>
          <a:lstStyle/>
          <a:p>
            <a:pPr marL="0" lvl="0" indent="0">
              <a:lnSpc>
                <a:spcPct val="200000"/>
              </a:lnSpc>
              <a:buNone/>
            </a:pPr>
            <a:r>
              <a:rPr lang="en-AU" dirty="0" smtClean="0">
                <a:solidFill>
                  <a:schemeClr val="tx1"/>
                </a:solidFill>
              </a:rPr>
              <a:t>What were others doing? </a:t>
            </a:r>
          </a:p>
          <a:p>
            <a:pPr marL="0" lvl="0" indent="0">
              <a:lnSpc>
                <a:spcPct val="200000"/>
              </a:lnSpc>
              <a:buNone/>
            </a:pPr>
            <a:r>
              <a:rPr lang="en-AU" dirty="0" smtClean="0">
                <a:solidFill>
                  <a:schemeClr val="tx1"/>
                </a:solidFill>
              </a:rPr>
              <a:t>How did it make you feel? </a:t>
            </a:r>
          </a:p>
          <a:p>
            <a:pPr marL="0" lvl="0" indent="0">
              <a:lnSpc>
                <a:spcPct val="150000"/>
              </a:lnSpc>
              <a:buNone/>
            </a:pPr>
            <a:endParaRPr lang="en-AU" dirty="0">
              <a:solidFill>
                <a:schemeClr val="tx1"/>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3"/>
          <a:stretch>
            <a:fillRect/>
          </a:stretch>
        </p:blipFill>
        <p:spPr>
          <a:xfrm>
            <a:off x="8321041" y="1363980"/>
            <a:ext cx="2921924" cy="4100946"/>
          </a:xfrm>
          <a:prstGeom prst="rect">
            <a:avLst/>
          </a:prstGeom>
          <a:ln w="19050">
            <a:solidFill>
              <a:srgbClr val="5B4D48"/>
            </a:solidFill>
          </a:ln>
        </p:spPr>
      </p:pic>
    </p:spTree>
    <p:extLst>
      <p:ext uri="{BB962C8B-B14F-4D97-AF65-F5344CB8AC3E}">
        <p14:creationId xmlns:p14="http://schemas.microsoft.com/office/powerpoint/2010/main" val="2077888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err="1" smtClean="0">
                <a:solidFill>
                  <a:schemeClr val="tx1"/>
                </a:solidFill>
              </a:rPr>
              <a:t>ThinkPlus</a:t>
            </a:r>
            <a:endParaRPr lang="en-AU" sz="2400" dirty="0">
              <a:solidFill>
                <a:schemeClr val="tx1"/>
              </a:solidFill>
            </a:endParaRPr>
          </a:p>
        </p:txBody>
      </p:sp>
      <p:sp>
        <p:nvSpPr>
          <p:cNvPr id="3" name="Content Placeholder 2"/>
          <p:cNvSpPr>
            <a:spLocks noGrp="1"/>
          </p:cNvSpPr>
          <p:nvPr>
            <p:ph idx="4294967295"/>
          </p:nvPr>
        </p:nvSpPr>
        <p:spPr>
          <a:xfrm>
            <a:off x="782782" y="1361093"/>
            <a:ext cx="5414010" cy="4723476"/>
          </a:xfrm>
        </p:spPr>
        <p:txBody>
          <a:bodyPr>
            <a:normAutofit/>
          </a:bodyPr>
          <a:lstStyle/>
          <a:p>
            <a:pPr marL="0" lvl="0" indent="0">
              <a:lnSpc>
                <a:spcPct val="200000"/>
              </a:lnSpc>
              <a:buNone/>
            </a:pPr>
            <a:r>
              <a:rPr lang="en-AU" dirty="0" smtClean="0">
                <a:solidFill>
                  <a:schemeClr val="tx1"/>
                </a:solidFill>
              </a:rPr>
              <a:t>What comments were made?</a:t>
            </a:r>
            <a:endParaRPr lang="en-AU" dirty="0">
              <a:solidFill>
                <a:schemeClr val="tx1"/>
              </a:solidFill>
            </a:endParaRPr>
          </a:p>
          <a:p>
            <a:pPr marL="0" lvl="0" indent="0">
              <a:lnSpc>
                <a:spcPct val="100000"/>
              </a:lnSpc>
              <a:buNone/>
            </a:pPr>
            <a:endParaRPr lang="en-AU" dirty="0">
              <a:solidFill>
                <a:schemeClr val="tx1"/>
              </a:solidFill>
            </a:endParaRPr>
          </a:p>
          <a:p>
            <a:pPr marL="0" lvl="0" indent="0">
              <a:lnSpc>
                <a:spcPct val="100000"/>
              </a:lnSpc>
              <a:buNone/>
            </a:pPr>
            <a:r>
              <a:rPr lang="en-AU" dirty="0" smtClean="0">
                <a:solidFill>
                  <a:schemeClr val="tx1"/>
                </a:solidFill>
              </a:rPr>
              <a:t>Feelings?</a:t>
            </a:r>
          </a:p>
          <a:p>
            <a:pPr marL="0" lvl="0" indent="0">
              <a:lnSpc>
                <a:spcPct val="100000"/>
              </a:lnSpc>
              <a:buNone/>
            </a:pPr>
            <a:endParaRPr lang="en-AU" dirty="0">
              <a:solidFill>
                <a:schemeClr val="tx1"/>
              </a:solidFill>
            </a:endParaRPr>
          </a:p>
          <a:p>
            <a:pPr marL="0" lvl="0" indent="0">
              <a:lnSpc>
                <a:spcPct val="100000"/>
              </a:lnSpc>
              <a:buNone/>
            </a:pPr>
            <a:r>
              <a:rPr lang="en-AU" dirty="0" smtClean="0">
                <a:solidFill>
                  <a:schemeClr val="tx1"/>
                </a:solidFill>
              </a:rPr>
              <a:t>Thoughts?</a:t>
            </a:r>
            <a:endParaRPr lang="en-AU" dirty="0">
              <a:solidFill>
                <a:schemeClr val="tx1"/>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3"/>
          <a:stretch>
            <a:fillRect/>
          </a:stretch>
        </p:blipFill>
        <p:spPr>
          <a:xfrm>
            <a:off x="8321041" y="1363980"/>
            <a:ext cx="2921924" cy="4100946"/>
          </a:xfrm>
          <a:prstGeom prst="rect">
            <a:avLst/>
          </a:prstGeom>
          <a:ln w="19050">
            <a:solidFill>
              <a:srgbClr val="5B4D48"/>
            </a:solidFill>
          </a:ln>
        </p:spPr>
      </p:pic>
    </p:spTree>
    <p:extLst>
      <p:ext uri="{BB962C8B-B14F-4D97-AF65-F5344CB8AC3E}">
        <p14:creationId xmlns:p14="http://schemas.microsoft.com/office/powerpoint/2010/main" val="1145736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err="1" smtClean="0">
                <a:solidFill>
                  <a:schemeClr val="tx1"/>
                </a:solidFill>
              </a:rPr>
              <a:t>ThinkPlus</a:t>
            </a:r>
            <a:endParaRPr lang="en-AU" sz="2400" dirty="0">
              <a:solidFill>
                <a:schemeClr val="tx1"/>
              </a:solidFill>
            </a:endParaRPr>
          </a:p>
        </p:txBody>
      </p:sp>
      <p:sp>
        <p:nvSpPr>
          <p:cNvPr id="3" name="Content Placeholder 2"/>
          <p:cNvSpPr>
            <a:spLocks noGrp="1"/>
          </p:cNvSpPr>
          <p:nvPr>
            <p:ph idx="4294967295"/>
          </p:nvPr>
        </p:nvSpPr>
        <p:spPr>
          <a:xfrm>
            <a:off x="782782" y="1361093"/>
            <a:ext cx="5414010" cy="4723476"/>
          </a:xfrm>
        </p:spPr>
        <p:txBody>
          <a:bodyPr>
            <a:normAutofit/>
          </a:bodyPr>
          <a:lstStyle/>
          <a:p>
            <a:pPr marL="0" indent="0">
              <a:lnSpc>
                <a:spcPct val="110000"/>
              </a:lnSpc>
              <a:buNone/>
            </a:pPr>
            <a:r>
              <a:rPr lang="en-AU" sz="3500" dirty="0" smtClean="0">
                <a:solidFill>
                  <a:schemeClr val="tx1"/>
                </a:solidFill>
              </a:rPr>
              <a:t>Challenge….</a:t>
            </a:r>
          </a:p>
          <a:p>
            <a:pPr marL="0" lvl="0" indent="0">
              <a:lnSpc>
                <a:spcPct val="200000"/>
              </a:lnSpc>
              <a:buNone/>
            </a:pPr>
            <a:r>
              <a:rPr lang="en-AU" dirty="0" smtClean="0">
                <a:solidFill>
                  <a:schemeClr val="tx1"/>
                </a:solidFill>
              </a:rPr>
              <a:t>A sports </a:t>
            </a:r>
            <a:r>
              <a:rPr lang="en-AU" dirty="0">
                <a:solidFill>
                  <a:schemeClr val="tx1"/>
                </a:solidFill>
              </a:rPr>
              <a:t>match</a:t>
            </a:r>
          </a:p>
          <a:p>
            <a:pPr marL="0" lvl="0" indent="0">
              <a:lnSpc>
                <a:spcPct val="200000"/>
              </a:lnSpc>
              <a:buNone/>
            </a:pPr>
            <a:r>
              <a:rPr lang="en-AU" dirty="0" smtClean="0">
                <a:solidFill>
                  <a:schemeClr val="tx1"/>
                </a:solidFill>
              </a:rPr>
              <a:t>Exams</a:t>
            </a:r>
            <a:endParaRPr lang="en-AU" dirty="0">
              <a:solidFill>
                <a:schemeClr val="tx1"/>
              </a:solidFill>
            </a:endParaRPr>
          </a:p>
          <a:p>
            <a:pPr marL="0" indent="0">
              <a:lnSpc>
                <a:spcPct val="200000"/>
              </a:lnSpc>
              <a:buNone/>
            </a:pPr>
            <a:r>
              <a:rPr lang="en-AU" dirty="0">
                <a:solidFill>
                  <a:schemeClr val="tx1"/>
                </a:solidFill>
              </a:rPr>
              <a:t>Audition for </a:t>
            </a:r>
            <a:r>
              <a:rPr lang="en-AU" dirty="0" smtClean="0">
                <a:solidFill>
                  <a:schemeClr val="tx1"/>
                </a:solidFill>
              </a:rPr>
              <a:t>musical/play</a:t>
            </a:r>
          </a:p>
          <a:p>
            <a:pPr marL="0" indent="0">
              <a:lnSpc>
                <a:spcPct val="200000"/>
              </a:lnSpc>
              <a:buNone/>
            </a:pPr>
            <a:r>
              <a:rPr lang="en-AU" dirty="0" smtClean="0">
                <a:solidFill>
                  <a:schemeClr val="tx1"/>
                </a:solidFill>
              </a:rPr>
              <a:t>A class presentation</a:t>
            </a:r>
            <a:endParaRPr lang="en-AU" dirty="0">
              <a:solidFill>
                <a:schemeClr val="tx1"/>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3"/>
          <a:stretch>
            <a:fillRect/>
          </a:stretch>
        </p:blipFill>
        <p:spPr>
          <a:xfrm>
            <a:off x="8321041" y="1363980"/>
            <a:ext cx="2921924" cy="4100946"/>
          </a:xfrm>
          <a:prstGeom prst="rect">
            <a:avLst/>
          </a:prstGeom>
          <a:ln w="19050">
            <a:solidFill>
              <a:srgbClr val="5B4D48"/>
            </a:solidFill>
          </a:ln>
        </p:spPr>
      </p:pic>
    </p:spTree>
    <p:extLst>
      <p:ext uri="{BB962C8B-B14F-4D97-AF65-F5344CB8AC3E}">
        <p14:creationId xmlns:p14="http://schemas.microsoft.com/office/powerpoint/2010/main" val="846000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err="1" smtClean="0">
                <a:solidFill>
                  <a:schemeClr val="tx1"/>
                </a:solidFill>
              </a:rPr>
              <a:t>ThinkPlus</a:t>
            </a:r>
            <a:endParaRPr lang="en-AU" sz="2400" dirty="0">
              <a:solidFill>
                <a:schemeClr val="tx1"/>
              </a:solidFill>
            </a:endParaRPr>
          </a:p>
        </p:txBody>
      </p:sp>
      <p:sp>
        <p:nvSpPr>
          <p:cNvPr id="3" name="Content Placeholder 2"/>
          <p:cNvSpPr>
            <a:spLocks noGrp="1"/>
          </p:cNvSpPr>
          <p:nvPr>
            <p:ph idx="4294967295"/>
          </p:nvPr>
        </p:nvSpPr>
        <p:spPr>
          <a:xfrm>
            <a:off x="1984664" y="0"/>
            <a:ext cx="5414010" cy="5809327"/>
          </a:xfrm>
        </p:spPr>
        <p:txBody>
          <a:bodyPr>
            <a:normAutofit fontScale="25000" lnSpcReduction="20000"/>
          </a:bodyPr>
          <a:lstStyle/>
          <a:p>
            <a:pPr marL="0" lvl="0" indent="0">
              <a:lnSpc>
                <a:spcPct val="200000"/>
              </a:lnSpc>
              <a:buNone/>
            </a:pPr>
            <a:r>
              <a:rPr lang="en-AU" sz="16600" dirty="0" smtClean="0">
                <a:solidFill>
                  <a:schemeClr val="tx1"/>
                </a:solidFill>
              </a:rPr>
              <a:t>    </a:t>
            </a:r>
            <a:r>
              <a:rPr lang="en-AU" sz="86400" dirty="0" smtClean="0">
                <a:solidFill>
                  <a:schemeClr val="tx1"/>
                </a:solidFill>
              </a:rPr>
              <a:t>?</a:t>
            </a:r>
            <a:endParaRPr lang="en-AU" sz="34700" dirty="0">
              <a:solidFill>
                <a:schemeClr val="tx1"/>
              </a:solidFill>
            </a:endParaRPr>
          </a:p>
          <a:p>
            <a:pPr marL="0" lvl="0" indent="0">
              <a:lnSpc>
                <a:spcPct val="100000"/>
              </a:lnSpc>
              <a:buNone/>
            </a:pPr>
            <a:endParaRPr lang="en-AU" dirty="0">
              <a:solidFill>
                <a:schemeClr val="tx1"/>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3">
            <a:extLst>
              <a:ext uri="{BEBA8EAE-BF5A-486C-A8C5-ECC9F3942E4B}">
                <a14:imgProps xmlns:a14="http://schemas.microsoft.com/office/drawing/2010/main">
                  <a14:imgLayer r:embed="rId4">
                    <a14:imgEffect>
                      <a14:backgroundRemoval t="0" b="100000" l="1417" r="100000">
                        <a14:foregroundMark x1="22000" y1="23701" x2="22000" y2="23701"/>
                        <a14:foregroundMark x1="20083" y1="32543" x2="20083" y2="32543"/>
                      </a14:backgroundRemoval>
                    </a14:imgEffect>
                  </a14:imgLayer>
                </a14:imgProps>
              </a:ext>
            </a:extLst>
          </a:blip>
          <a:stretch>
            <a:fillRect/>
          </a:stretch>
        </p:blipFill>
        <p:spPr>
          <a:xfrm>
            <a:off x="6018230" y="1071226"/>
            <a:ext cx="4870275" cy="4452243"/>
          </a:xfrm>
          <a:prstGeom prst="rect">
            <a:avLst/>
          </a:prstGeom>
        </p:spPr>
      </p:pic>
    </p:spTree>
    <p:extLst>
      <p:ext uri="{BB962C8B-B14F-4D97-AF65-F5344CB8AC3E}">
        <p14:creationId xmlns:p14="http://schemas.microsoft.com/office/powerpoint/2010/main" val="29493814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err="1" smtClean="0">
                <a:solidFill>
                  <a:schemeClr val="tx1"/>
                </a:solidFill>
              </a:rPr>
              <a:t>ThinkPlus</a:t>
            </a:r>
            <a:endParaRPr lang="en-AU" sz="2400" dirty="0">
              <a:solidFill>
                <a:schemeClr val="tx1"/>
              </a:solidFill>
            </a:endParaRPr>
          </a:p>
        </p:txBody>
      </p:sp>
      <p:sp>
        <p:nvSpPr>
          <p:cNvPr id="3" name="Content Placeholder 2"/>
          <p:cNvSpPr>
            <a:spLocks noGrp="1"/>
          </p:cNvSpPr>
          <p:nvPr>
            <p:ph idx="4294967295"/>
          </p:nvPr>
        </p:nvSpPr>
        <p:spPr>
          <a:xfrm>
            <a:off x="533054" y="1478917"/>
            <a:ext cx="6370666" cy="4351338"/>
          </a:xfrm>
        </p:spPr>
        <p:txBody>
          <a:bodyPr>
            <a:normAutofit/>
          </a:bodyPr>
          <a:lstStyle/>
          <a:p>
            <a:pPr marL="177800" lvl="0" indent="0">
              <a:lnSpc>
                <a:spcPct val="150000"/>
              </a:lnSpc>
              <a:buNone/>
            </a:pPr>
            <a:r>
              <a:rPr lang="en-AU" sz="3200" i="1" dirty="0">
                <a:solidFill>
                  <a:schemeClr val="tx1">
                    <a:lumMod val="95000"/>
                    <a:lumOff val="5000"/>
                  </a:schemeClr>
                </a:solidFill>
              </a:rPr>
              <a:t>When you leave this room today, </a:t>
            </a:r>
            <a:endParaRPr lang="en-AU" sz="3200" i="1" dirty="0" smtClean="0">
              <a:solidFill>
                <a:schemeClr val="tx1">
                  <a:lumMod val="95000"/>
                  <a:lumOff val="5000"/>
                </a:schemeClr>
              </a:solidFill>
            </a:endParaRPr>
          </a:p>
          <a:p>
            <a:pPr marL="177800" lvl="0" indent="0">
              <a:lnSpc>
                <a:spcPct val="150000"/>
              </a:lnSpc>
              <a:buNone/>
            </a:pPr>
            <a:r>
              <a:rPr lang="en-AU" sz="3200" i="1" dirty="0" smtClean="0">
                <a:solidFill>
                  <a:schemeClr val="tx1">
                    <a:lumMod val="95000"/>
                    <a:lumOff val="5000"/>
                  </a:schemeClr>
                </a:solidFill>
              </a:rPr>
              <a:t>your </a:t>
            </a:r>
            <a:r>
              <a:rPr lang="en-AU" sz="3200" i="1" dirty="0">
                <a:solidFill>
                  <a:schemeClr val="tx1">
                    <a:lumMod val="95000"/>
                    <a:lumOff val="5000"/>
                  </a:schemeClr>
                </a:solidFill>
              </a:rPr>
              <a:t>brain will not be the same as it was when you </a:t>
            </a:r>
            <a:r>
              <a:rPr lang="en-AU" sz="3200" i="1" dirty="0" smtClean="0">
                <a:solidFill>
                  <a:schemeClr val="tx1">
                    <a:lumMod val="95000"/>
                    <a:lumOff val="5000"/>
                  </a:schemeClr>
                </a:solidFill>
              </a:rPr>
              <a:t>entered.</a:t>
            </a:r>
            <a:endParaRPr lang="en-AU" sz="3200" i="1" dirty="0">
              <a:solidFill>
                <a:schemeClr val="tx1">
                  <a:lumMod val="95000"/>
                  <a:lumOff val="5000"/>
                </a:schemeClr>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rotWithShape="1">
          <a:blip r:embed="rId3"/>
          <a:srcRect l="10656" r="10475"/>
          <a:stretch/>
        </p:blipFill>
        <p:spPr>
          <a:xfrm>
            <a:off x="7242464" y="1478917"/>
            <a:ext cx="4000500" cy="2871465"/>
          </a:xfrm>
          <a:prstGeom prst="rect">
            <a:avLst/>
          </a:prstGeom>
          <a:ln w="19050">
            <a:solidFill>
              <a:srgbClr val="736C6A"/>
            </a:solidFill>
          </a:ln>
        </p:spPr>
      </p:pic>
    </p:spTree>
    <p:extLst>
      <p:ext uri="{BB962C8B-B14F-4D97-AF65-F5344CB8AC3E}">
        <p14:creationId xmlns:p14="http://schemas.microsoft.com/office/powerpoint/2010/main" val="2055800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err="1" smtClean="0">
                <a:solidFill>
                  <a:schemeClr val="tx1"/>
                </a:solidFill>
              </a:rPr>
              <a:t>ThinkPlus</a:t>
            </a:r>
            <a:endParaRPr lang="en-AU" sz="2400" dirty="0">
              <a:solidFill>
                <a:schemeClr val="tx1"/>
              </a:solidFill>
            </a:endParaRPr>
          </a:p>
        </p:txBody>
      </p:sp>
      <p:sp>
        <p:nvSpPr>
          <p:cNvPr id="3" name="Content Placeholder 2"/>
          <p:cNvSpPr>
            <a:spLocks noGrp="1"/>
          </p:cNvSpPr>
          <p:nvPr>
            <p:ph idx="4294967295"/>
          </p:nvPr>
        </p:nvSpPr>
        <p:spPr>
          <a:xfrm>
            <a:off x="782782" y="1361093"/>
            <a:ext cx="5414010" cy="4723476"/>
          </a:xfrm>
        </p:spPr>
        <p:txBody>
          <a:bodyPr>
            <a:normAutofit/>
          </a:bodyPr>
          <a:lstStyle/>
          <a:p>
            <a:pPr marL="0" lvl="0" indent="0">
              <a:lnSpc>
                <a:spcPct val="200000"/>
              </a:lnSpc>
              <a:buNone/>
            </a:pPr>
            <a:r>
              <a:rPr lang="en-AU" dirty="0" smtClean="0">
                <a:solidFill>
                  <a:schemeClr val="tx1"/>
                </a:solidFill>
              </a:rPr>
              <a:t>Today…</a:t>
            </a:r>
          </a:p>
          <a:p>
            <a:pPr marL="0" indent="0">
              <a:lnSpc>
                <a:spcPct val="200000"/>
              </a:lnSpc>
              <a:buNone/>
            </a:pPr>
            <a:r>
              <a:rPr lang="en-AU" sz="4400" dirty="0" smtClean="0">
                <a:solidFill>
                  <a:schemeClr val="tx1"/>
                </a:solidFill>
              </a:rPr>
              <a:t>Neuroplasticity</a:t>
            </a:r>
          </a:p>
          <a:p>
            <a:pPr marL="0" indent="0">
              <a:lnSpc>
                <a:spcPct val="200000"/>
              </a:lnSpc>
              <a:buNone/>
            </a:pPr>
            <a:endParaRPr lang="en-AU" dirty="0">
              <a:solidFill>
                <a:schemeClr val="tx1"/>
              </a:solidFill>
            </a:endParaRPr>
          </a:p>
          <a:p>
            <a:pPr marL="0" indent="0">
              <a:lnSpc>
                <a:spcPct val="200000"/>
              </a:lnSpc>
              <a:buNone/>
            </a:pPr>
            <a:endParaRPr lang="en-AU" dirty="0" smtClean="0">
              <a:solidFill>
                <a:schemeClr val="tx1"/>
              </a:solidFill>
            </a:endParaRPr>
          </a:p>
          <a:p>
            <a:pPr marL="0" indent="0">
              <a:lnSpc>
                <a:spcPct val="200000"/>
              </a:lnSpc>
              <a:buNone/>
            </a:pPr>
            <a:endParaRPr lang="en-AU" dirty="0">
              <a:solidFill>
                <a:schemeClr val="tx1"/>
              </a:solidFill>
            </a:endParaRPr>
          </a:p>
          <a:p>
            <a:pPr marL="0" lvl="0" indent="0">
              <a:lnSpc>
                <a:spcPct val="200000"/>
              </a:lnSpc>
              <a:buNone/>
            </a:pPr>
            <a:endParaRPr lang="en-AU" dirty="0">
              <a:solidFill>
                <a:schemeClr val="tx1"/>
              </a:solidFill>
            </a:endParaRPr>
          </a:p>
          <a:p>
            <a:pPr marL="0" lvl="0" indent="0">
              <a:lnSpc>
                <a:spcPct val="100000"/>
              </a:lnSpc>
              <a:buNone/>
            </a:pPr>
            <a:endParaRPr lang="en-AU" dirty="0">
              <a:solidFill>
                <a:schemeClr val="tx1"/>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3"/>
          <a:stretch>
            <a:fillRect/>
          </a:stretch>
        </p:blipFill>
        <p:spPr>
          <a:xfrm>
            <a:off x="6938815" y="1183955"/>
            <a:ext cx="4304149" cy="4444369"/>
          </a:xfrm>
          <a:prstGeom prst="rect">
            <a:avLst/>
          </a:prstGeom>
        </p:spPr>
      </p:pic>
    </p:spTree>
    <p:extLst>
      <p:ext uri="{BB962C8B-B14F-4D97-AF65-F5344CB8AC3E}">
        <p14:creationId xmlns:p14="http://schemas.microsoft.com/office/powerpoint/2010/main" val="1811754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err="1" smtClean="0">
                <a:solidFill>
                  <a:schemeClr val="tx1"/>
                </a:solidFill>
              </a:rPr>
              <a:t>ThinkPlus</a:t>
            </a:r>
            <a:endParaRPr lang="en-AU" sz="2400" dirty="0">
              <a:solidFill>
                <a:schemeClr val="tx1"/>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pic>
        <p:nvPicPr>
          <p:cNvPr id="7" name="Neuroplasticity">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032000" y="1143000"/>
            <a:ext cx="8128000" cy="4572000"/>
          </a:xfrm>
          <a:prstGeom prst="rect">
            <a:avLst/>
          </a:prstGeom>
        </p:spPr>
      </p:pic>
    </p:spTree>
    <p:extLst>
      <p:ext uri="{BB962C8B-B14F-4D97-AF65-F5344CB8AC3E}">
        <p14:creationId xmlns:p14="http://schemas.microsoft.com/office/powerpoint/2010/main" val="3315127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332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err="1" smtClean="0">
                <a:solidFill>
                  <a:schemeClr val="tx1"/>
                </a:solidFill>
              </a:rPr>
              <a:t>ThinkPlus</a:t>
            </a:r>
            <a:endParaRPr lang="en-AU" sz="2400" dirty="0">
              <a:solidFill>
                <a:schemeClr val="tx1"/>
              </a:solidFill>
            </a:endParaRPr>
          </a:p>
        </p:txBody>
      </p:sp>
      <p:sp>
        <p:nvSpPr>
          <p:cNvPr id="3" name="Content Placeholder 2"/>
          <p:cNvSpPr>
            <a:spLocks noGrp="1"/>
          </p:cNvSpPr>
          <p:nvPr>
            <p:ph idx="4294967295"/>
          </p:nvPr>
        </p:nvSpPr>
        <p:spPr>
          <a:xfrm>
            <a:off x="782782" y="1565910"/>
            <a:ext cx="5414010" cy="4151977"/>
          </a:xfrm>
        </p:spPr>
        <p:txBody>
          <a:bodyPr>
            <a:normAutofit fontScale="85000" lnSpcReduction="20000"/>
          </a:bodyPr>
          <a:lstStyle/>
          <a:p>
            <a:pPr marL="0" lvl="0" indent="0">
              <a:lnSpc>
                <a:spcPct val="200000"/>
              </a:lnSpc>
              <a:buNone/>
            </a:pPr>
            <a:r>
              <a:rPr lang="en-AU" sz="16600" dirty="0" smtClean="0">
                <a:solidFill>
                  <a:schemeClr val="tx1"/>
                </a:solidFill>
              </a:rPr>
              <a:t>    </a:t>
            </a:r>
          </a:p>
          <a:p>
            <a:pPr marL="0" lvl="0" indent="0">
              <a:lnSpc>
                <a:spcPct val="200000"/>
              </a:lnSpc>
              <a:buNone/>
            </a:pPr>
            <a:endParaRPr lang="en-AU" sz="34700" dirty="0">
              <a:solidFill>
                <a:schemeClr val="tx1"/>
              </a:solidFill>
            </a:endParaRPr>
          </a:p>
          <a:p>
            <a:pPr marL="0" lvl="0" indent="0">
              <a:lnSpc>
                <a:spcPct val="100000"/>
              </a:lnSpc>
              <a:buNone/>
            </a:pPr>
            <a:endParaRPr lang="en-AU" dirty="0">
              <a:solidFill>
                <a:schemeClr val="tx1"/>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1002030" y="934109"/>
            <a:ext cx="4838700" cy="3924151"/>
          </a:xfrm>
          <a:prstGeom prst="rect">
            <a:avLst/>
          </a:prstGeom>
        </p:spPr>
        <p:txBody>
          <a:bodyPr wrap="square">
            <a:spAutoFit/>
          </a:bodyPr>
          <a:lstStyle/>
          <a:p>
            <a:pPr>
              <a:lnSpc>
                <a:spcPct val="200000"/>
              </a:lnSpc>
              <a:spcBef>
                <a:spcPts val="1000"/>
              </a:spcBef>
              <a:spcAft>
                <a:spcPts val="0"/>
              </a:spcAft>
              <a:buSzPts val="1000"/>
              <a:tabLst>
                <a:tab pos="457200" algn="l"/>
              </a:tabLst>
            </a:pPr>
            <a:r>
              <a:rPr lang="en-AU" sz="2800" dirty="0" smtClean="0"/>
              <a:t>London cabbies</a:t>
            </a:r>
            <a:endParaRPr lang="en-AU" sz="2800" dirty="0"/>
          </a:p>
          <a:p>
            <a:pPr>
              <a:lnSpc>
                <a:spcPct val="200000"/>
              </a:lnSpc>
              <a:spcBef>
                <a:spcPts val="1000"/>
              </a:spcBef>
              <a:spcAft>
                <a:spcPts val="0"/>
              </a:spcAft>
            </a:pPr>
            <a:r>
              <a:rPr lang="en-AU" sz="2800" dirty="0" smtClean="0"/>
              <a:t>Girl with </a:t>
            </a:r>
            <a:r>
              <a:rPr lang="en-AU" sz="2800" dirty="0"/>
              <a:t>h</a:t>
            </a:r>
            <a:r>
              <a:rPr lang="en-AU" sz="2800" dirty="0" smtClean="0"/>
              <a:t>alf a brain</a:t>
            </a:r>
            <a:endParaRPr lang="en-AU" sz="2800" dirty="0"/>
          </a:p>
          <a:p>
            <a:pPr>
              <a:lnSpc>
                <a:spcPct val="200000"/>
              </a:lnSpc>
              <a:spcBef>
                <a:spcPts val="1000"/>
              </a:spcBef>
              <a:spcAft>
                <a:spcPts val="0"/>
              </a:spcAft>
            </a:pPr>
            <a:r>
              <a:rPr lang="en-AU" sz="2800" dirty="0" smtClean="0"/>
              <a:t>Violinist stroke victim</a:t>
            </a:r>
          </a:p>
          <a:p>
            <a:pPr>
              <a:lnSpc>
                <a:spcPct val="200000"/>
              </a:lnSpc>
              <a:spcBef>
                <a:spcPts val="1000"/>
              </a:spcBef>
              <a:spcAft>
                <a:spcPts val="0"/>
              </a:spcAft>
            </a:pPr>
            <a:r>
              <a:rPr lang="en-AU" sz="2800" dirty="0" smtClean="0"/>
              <a:t>Braille </a:t>
            </a:r>
          </a:p>
        </p:txBody>
      </p:sp>
      <p:pic>
        <p:nvPicPr>
          <p:cNvPr id="5" name="Picture 4"/>
          <p:cNvPicPr>
            <a:picLocks noChangeAspect="1"/>
          </p:cNvPicPr>
          <p:nvPr/>
        </p:nvPicPr>
        <p:blipFill>
          <a:blip r:embed="rId3"/>
          <a:stretch>
            <a:fillRect/>
          </a:stretch>
        </p:blipFill>
        <p:spPr>
          <a:xfrm>
            <a:off x="5840730" y="1318835"/>
            <a:ext cx="5457652" cy="3923445"/>
          </a:xfrm>
          <a:prstGeom prst="rect">
            <a:avLst/>
          </a:prstGeom>
          <a:ln w="19050">
            <a:solidFill>
              <a:srgbClr val="5B4D48"/>
            </a:solidFill>
          </a:ln>
        </p:spPr>
      </p:pic>
      <p:pic>
        <p:nvPicPr>
          <p:cNvPr id="6" name="Picture 5"/>
          <p:cNvPicPr>
            <a:picLocks noChangeAspect="1"/>
          </p:cNvPicPr>
          <p:nvPr/>
        </p:nvPicPr>
        <p:blipFill>
          <a:blip r:embed="rId4"/>
          <a:stretch>
            <a:fillRect/>
          </a:stretch>
        </p:blipFill>
        <p:spPr>
          <a:xfrm>
            <a:off x="7344864" y="1213745"/>
            <a:ext cx="3195069" cy="3877511"/>
          </a:xfrm>
          <a:prstGeom prst="rect">
            <a:avLst/>
          </a:prstGeom>
          <a:ln w="19050">
            <a:solidFill>
              <a:srgbClr val="5B4D48"/>
            </a:solidFill>
          </a:ln>
        </p:spPr>
      </p:pic>
      <p:pic>
        <p:nvPicPr>
          <p:cNvPr id="7" name="Picture 6"/>
          <p:cNvPicPr>
            <a:picLocks noChangeAspect="1"/>
          </p:cNvPicPr>
          <p:nvPr/>
        </p:nvPicPr>
        <p:blipFill>
          <a:blip r:embed="rId5"/>
          <a:stretch>
            <a:fillRect/>
          </a:stretch>
        </p:blipFill>
        <p:spPr>
          <a:xfrm>
            <a:off x="5736659" y="1565910"/>
            <a:ext cx="5561723" cy="2906000"/>
          </a:xfrm>
          <a:prstGeom prst="rect">
            <a:avLst/>
          </a:prstGeom>
          <a:ln w="19050">
            <a:solidFill>
              <a:srgbClr val="5B4D48"/>
            </a:solidFill>
          </a:ln>
        </p:spPr>
      </p:pic>
      <p:pic>
        <p:nvPicPr>
          <p:cNvPr id="8" name="Picture 7"/>
          <p:cNvPicPr>
            <a:picLocks noChangeAspect="1"/>
          </p:cNvPicPr>
          <p:nvPr/>
        </p:nvPicPr>
        <p:blipFill>
          <a:blip r:embed="rId6"/>
          <a:stretch>
            <a:fillRect/>
          </a:stretch>
        </p:blipFill>
        <p:spPr>
          <a:xfrm>
            <a:off x="6517290" y="2023119"/>
            <a:ext cx="4781092" cy="3251846"/>
          </a:xfrm>
          <a:prstGeom prst="rect">
            <a:avLst/>
          </a:prstGeom>
        </p:spPr>
      </p:pic>
    </p:spTree>
    <p:extLst>
      <p:ext uri="{BB962C8B-B14F-4D97-AF65-F5344CB8AC3E}">
        <p14:creationId xmlns:p14="http://schemas.microsoft.com/office/powerpoint/2010/main" val="645420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9">
                                            <p:txEl>
                                              <p:pRg st="0" end="0"/>
                                            </p:txEl>
                                          </p:spTgt>
                                        </p:tgtEl>
                                      </p:cBhvr>
                                    </p:animEffect>
                                    <p:set>
                                      <p:cBhvr>
                                        <p:cTn id="12" dur="1" fill="hold">
                                          <p:stCondLst>
                                            <p:cond delay="499"/>
                                          </p:stCondLst>
                                        </p:cTn>
                                        <p:tgtEl>
                                          <p:spTgt spid="9">
                                            <p:txEl>
                                              <p:pRg st="0" end="0"/>
                                            </p:txEl>
                                          </p:spTgt>
                                        </p:tgtEl>
                                        <p:attrNameLst>
                                          <p:attrName>style.visibility</p:attrName>
                                        </p:attrNameLst>
                                      </p:cBhvr>
                                      <p:to>
                                        <p:strVal val="hidden"/>
                                      </p:to>
                                    </p:set>
                                  </p:childTnLst>
                                </p:cTn>
                              </p:par>
                              <p:par>
                                <p:cTn id="13" presetID="10" presetClass="exit" presetSubtype="0" fill="hold" nodeType="withEffect">
                                  <p:stCondLst>
                                    <p:cond delay="0"/>
                                  </p:stCondLst>
                                  <p:childTnLst>
                                    <p:animEffect transition="out" filter="fade">
                                      <p:cBhvr>
                                        <p:cTn id="14" dur="500"/>
                                        <p:tgtEl>
                                          <p:spTgt spid="5"/>
                                        </p:tgtEl>
                                      </p:cBhvr>
                                    </p:animEffect>
                                    <p:set>
                                      <p:cBhvr>
                                        <p:cTn id="15" dur="1" fill="hold">
                                          <p:stCondLst>
                                            <p:cond delay="499"/>
                                          </p:stCondLst>
                                        </p:cTn>
                                        <p:tgtEl>
                                          <p:spTgt spid="5"/>
                                        </p:tgtEl>
                                        <p:attrNameLst>
                                          <p:attrName>style.visibility</p:attrName>
                                        </p:attrNameLst>
                                      </p:cBhvr>
                                      <p:to>
                                        <p:strVal val="hidden"/>
                                      </p:to>
                                    </p:set>
                                  </p:childTnLst>
                                </p:cTn>
                              </p:par>
                              <p:par>
                                <p:cTn id="16" presetID="10" presetClass="entr" presetSubtype="0" fill="hold" nodeType="withEffect">
                                  <p:stCondLst>
                                    <p:cond delay="0"/>
                                  </p:stCondLst>
                                  <p:childTnLst>
                                    <p:set>
                                      <p:cBhvr>
                                        <p:cTn id="17" dur="1" fill="hold">
                                          <p:stCondLst>
                                            <p:cond delay="0"/>
                                          </p:stCondLst>
                                        </p:cTn>
                                        <p:tgtEl>
                                          <p:spTgt spid="9">
                                            <p:txEl>
                                              <p:pRg st="1" end="1"/>
                                            </p:txEl>
                                          </p:spTgt>
                                        </p:tgtEl>
                                        <p:attrNameLst>
                                          <p:attrName>style.visibility</p:attrName>
                                        </p:attrNameLst>
                                      </p:cBhvr>
                                      <p:to>
                                        <p:strVal val="visible"/>
                                      </p:to>
                                    </p:set>
                                    <p:animEffect transition="in" filter="fade">
                                      <p:cBhvr>
                                        <p:cTn id="18" dur="500"/>
                                        <p:tgtEl>
                                          <p:spTgt spid="9">
                                            <p:txEl>
                                              <p:pRg st="1" end="1"/>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500"/>
                                        <p:tgtEl>
                                          <p:spTgt spid="9">
                                            <p:txEl>
                                              <p:pRg st="1" end="1"/>
                                            </p:txEl>
                                          </p:spTgt>
                                        </p:tgtEl>
                                      </p:cBhvr>
                                    </p:animEffect>
                                    <p:set>
                                      <p:cBhvr>
                                        <p:cTn id="26" dur="1" fill="hold">
                                          <p:stCondLst>
                                            <p:cond delay="499"/>
                                          </p:stCondLst>
                                        </p:cTn>
                                        <p:tgtEl>
                                          <p:spTgt spid="9">
                                            <p:txEl>
                                              <p:pRg st="1" end="1"/>
                                            </p:txEl>
                                          </p:spTgt>
                                        </p:tgtEl>
                                        <p:attrNameLst>
                                          <p:attrName>style.visibility</p:attrName>
                                        </p:attrNameLst>
                                      </p:cBhvr>
                                      <p:to>
                                        <p:strVal val="hidden"/>
                                      </p:to>
                                    </p:set>
                                  </p:childTnLst>
                                </p:cTn>
                              </p:par>
                              <p:par>
                                <p:cTn id="27" presetID="10" presetClass="exit" presetSubtype="0" fill="hold" nodeType="withEffect">
                                  <p:stCondLst>
                                    <p:cond delay="0"/>
                                  </p:stCondLst>
                                  <p:childTnLst>
                                    <p:animEffect transition="out" filter="fade">
                                      <p:cBhvr>
                                        <p:cTn id="28" dur="500"/>
                                        <p:tgtEl>
                                          <p:spTgt spid="7"/>
                                        </p:tgtEl>
                                      </p:cBhvr>
                                    </p:animEffect>
                                    <p:set>
                                      <p:cBhvr>
                                        <p:cTn id="29" dur="1" fill="hold">
                                          <p:stCondLst>
                                            <p:cond delay="499"/>
                                          </p:stCondLst>
                                        </p:cTn>
                                        <p:tgtEl>
                                          <p:spTgt spid="7"/>
                                        </p:tgtEl>
                                        <p:attrNameLst>
                                          <p:attrName>style.visibility</p:attrName>
                                        </p:attrNameLst>
                                      </p:cBhvr>
                                      <p:to>
                                        <p:strVal val="hidden"/>
                                      </p:to>
                                    </p:set>
                                  </p:childTnLst>
                                </p:cTn>
                              </p:par>
                              <p:par>
                                <p:cTn id="30" presetID="10" presetClass="entr" presetSubtype="0" fill="hold" nodeType="withEffect">
                                  <p:stCondLst>
                                    <p:cond delay="0"/>
                                  </p:stCondLst>
                                  <p:childTnLst>
                                    <p:set>
                                      <p:cBhvr>
                                        <p:cTn id="31" dur="1" fill="hold">
                                          <p:stCondLst>
                                            <p:cond delay="0"/>
                                          </p:stCondLst>
                                        </p:cTn>
                                        <p:tgtEl>
                                          <p:spTgt spid="9">
                                            <p:txEl>
                                              <p:pRg st="2" end="2"/>
                                            </p:txEl>
                                          </p:spTgt>
                                        </p:tgtEl>
                                        <p:attrNameLst>
                                          <p:attrName>style.visibility</p:attrName>
                                        </p:attrNameLst>
                                      </p:cBhvr>
                                      <p:to>
                                        <p:strVal val="visible"/>
                                      </p:to>
                                    </p:set>
                                    <p:animEffect transition="in" filter="fade">
                                      <p:cBhvr>
                                        <p:cTn id="32" dur="500"/>
                                        <p:tgtEl>
                                          <p:spTgt spid="9">
                                            <p:txEl>
                                              <p:pRg st="2" end="2"/>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
                                        <p:tgtEl>
                                          <p:spTgt spid="6"/>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xit" presetSubtype="0" fill="hold" nodeType="clickEffect">
                                  <p:stCondLst>
                                    <p:cond delay="0"/>
                                  </p:stCondLst>
                                  <p:childTnLst>
                                    <p:animEffect transition="out" filter="fade">
                                      <p:cBhvr>
                                        <p:cTn id="39" dur="500"/>
                                        <p:tgtEl>
                                          <p:spTgt spid="9">
                                            <p:txEl>
                                              <p:pRg st="2" end="2"/>
                                            </p:txEl>
                                          </p:spTgt>
                                        </p:tgtEl>
                                      </p:cBhvr>
                                    </p:animEffect>
                                    <p:set>
                                      <p:cBhvr>
                                        <p:cTn id="40" dur="1" fill="hold">
                                          <p:stCondLst>
                                            <p:cond delay="499"/>
                                          </p:stCondLst>
                                        </p:cTn>
                                        <p:tgtEl>
                                          <p:spTgt spid="9">
                                            <p:txEl>
                                              <p:pRg st="2" end="2"/>
                                            </p:txEl>
                                          </p:spTgt>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6"/>
                                        </p:tgtEl>
                                      </p:cBhvr>
                                    </p:animEffect>
                                    <p:set>
                                      <p:cBhvr>
                                        <p:cTn id="43" dur="1" fill="hold">
                                          <p:stCondLst>
                                            <p:cond delay="499"/>
                                          </p:stCondLst>
                                        </p:cTn>
                                        <p:tgtEl>
                                          <p:spTgt spid="6"/>
                                        </p:tgtEl>
                                        <p:attrNameLst>
                                          <p:attrName>style.visibility</p:attrName>
                                        </p:attrNameLst>
                                      </p:cBhvr>
                                      <p:to>
                                        <p:strVal val="hidden"/>
                                      </p:to>
                                    </p:set>
                                  </p:childTnLst>
                                </p:cTn>
                              </p:par>
                              <p:par>
                                <p:cTn id="44" presetID="10" presetClass="entr" presetSubtype="0" fill="hold" nodeType="withEffect">
                                  <p:stCondLst>
                                    <p:cond delay="0"/>
                                  </p:stCondLst>
                                  <p:childTnLst>
                                    <p:set>
                                      <p:cBhvr>
                                        <p:cTn id="45" dur="1" fill="hold">
                                          <p:stCondLst>
                                            <p:cond delay="0"/>
                                          </p:stCondLst>
                                        </p:cTn>
                                        <p:tgtEl>
                                          <p:spTgt spid="9">
                                            <p:txEl>
                                              <p:pRg st="3" end="3"/>
                                            </p:txEl>
                                          </p:spTgt>
                                        </p:tgtEl>
                                        <p:attrNameLst>
                                          <p:attrName>style.visibility</p:attrName>
                                        </p:attrNameLst>
                                      </p:cBhvr>
                                      <p:to>
                                        <p:strVal val="visible"/>
                                      </p:to>
                                    </p:set>
                                    <p:animEffect transition="in" filter="fade">
                                      <p:cBhvr>
                                        <p:cTn id="46" dur="500"/>
                                        <p:tgtEl>
                                          <p:spTgt spid="9">
                                            <p:txEl>
                                              <p:pRg st="3" end="3"/>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err="1" smtClean="0">
                <a:solidFill>
                  <a:schemeClr val="tx1"/>
                </a:solidFill>
              </a:rPr>
              <a:t>ThinkPlus</a:t>
            </a:r>
            <a:endParaRPr lang="en-AU" sz="2400" dirty="0">
              <a:solidFill>
                <a:schemeClr val="tx1"/>
              </a:solidFill>
            </a:endParaRPr>
          </a:p>
        </p:txBody>
      </p:sp>
      <p:sp>
        <p:nvSpPr>
          <p:cNvPr id="3" name="Content Placeholder 2"/>
          <p:cNvSpPr>
            <a:spLocks noGrp="1"/>
          </p:cNvSpPr>
          <p:nvPr>
            <p:ph idx="4294967295"/>
          </p:nvPr>
        </p:nvSpPr>
        <p:spPr>
          <a:xfrm>
            <a:off x="782782" y="1565910"/>
            <a:ext cx="5414010" cy="4151977"/>
          </a:xfrm>
        </p:spPr>
        <p:txBody>
          <a:bodyPr>
            <a:normAutofit fontScale="85000" lnSpcReduction="20000"/>
          </a:bodyPr>
          <a:lstStyle/>
          <a:p>
            <a:pPr marL="0" lvl="0" indent="0">
              <a:lnSpc>
                <a:spcPct val="200000"/>
              </a:lnSpc>
              <a:buNone/>
            </a:pPr>
            <a:r>
              <a:rPr lang="en-AU" sz="16600" dirty="0" smtClean="0">
                <a:solidFill>
                  <a:schemeClr val="tx1"/>
                </a:solidFill>
              </a:rPr>
              <a:t>    </a:t>
            </a:r>
          </a:p>
          <a:p>
            <a:pPr marL="0" lvl="0" indent="0">
              <a:lnSpc>
                <a:spcPct val="200000"/>
              </a:lnSpc>
              <a:buNone/>
            </a:pPr>
            <a:endParaRPr lang="en-AU" sz="34700" dirty="0">
              <a:solidFill>
                <a:schemeClr val="tx1"/>
              </a:solidFill>
            </a:endParaRPr>
          </a:p>
          <a:p>
            <a:pPr marL="0" lvl="0" indent="0">
              <a:lnSpc>
                <a:spcPct val="100000"/>
              </a:lnSpc>
              <a:buNone/>
            </a:pPr>
            <a:endParaRPr lang="en-AU" dirty="0">
              <a:solidFill>
                <a:schemeClr val="tx1"/>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pic>
        <p:nvPicPr>
          <p:cNvPr id="11" name="Online Exclusive_ Blind man uses bat-like vision - World's Weirdest Events - BBC Two">
            <a:hlinkClick r:id="" action="ppaction://media"/>
          </p:cNvPr>
          <p:cNvPicPr>
            <a:picLocks noChangeAspect="1"/>
          </p:cNvPicPr>
          <p:nvPr>
            <a:videoFile r:link="rId1"/>
            <p:extLst>
              <p:ext uri="{DAA4B4D4-6D71-4841-9C94-3DE7FCFB9230}">
                <p14:media xmlns:p14="http://schemas.microsoft.com/office/powerpoint/2010/main" r:embed="rId2">
                  <p14:trim st="4241"/>
                </p14:media>
              </p:ext>
            </p:extLst>
          </p:nvPr>
        </p:nvPicPr>
        <p:blipFill>
          <a:blip r:embed="rId5"/>
          <a:stretch>
            <a:fillRect/>
          </a:stretch>
        </p:blipFill>
        <p:spPr>
          <a:xfrm>
            <a:off x="2132792" y="1051560"/>
            <a:ext cx="8128000" cy="4572000"/>
          </a:xfrm>
          <a:prstGeom prst="rect">
            <a:avLst/>
          </a:prstGeom>
        </p:spPr>
      </p:pic>
    </p:spTree>
    <p:extLst>
      <p:ext uri="{BB962C8B-B14F-4D97-AF65-F5344CB8AC3E}">
        <p14:creationId xmlns:p14="http://schemas.microsoft.com/office/powerpoint/2010/main" val="2464065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3414"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err="1" smtClean="0">
                <a:solidFill>
                  <a:schemeClr val="tx1"/>
                </a:solidFill>
              </a:rPr>
              <a:t>ThinkPlus</a:t>
            </a:r>
            <a:endParaRPr lang="en-AU" sz="2400" dirty="0">
              <a:solidFill>
                <a:schemeClr val="tx1"/>
              </a:solidFill>
            </a:endParaRPr>
          </a:p>
        </p:txBody>
      </p:sp>
      <p:sp>
        <p:nvSpPr>
          <p:cNvPr id="3" name="Content Placeholder 2"/>
          <p:cNvSpPr>
            <a:spLocks noGrp="1"/>
          </p:cNvSpPr>
          <p:nvPr>
            <p:ph idx="4294967295"/>
          </p:nvPr>
        </p:nvSpPr>
        <p:spPr>
          <a:xfrm>
            <a:off x="782782" y="1565910"/>
            <a:ext cx="5414010" cy="4151977"/>
          </a:xfrm>
        </p:spPr>
        <p:txBody>
          <a:bodyPr>
            <a:normAutofit fontScale="85000" lnSpcReduction="20000"/>
          </a:bodyPr>
          <a:lstStyle/>
          <a:p>
            <a:pPr marL="0" lvl="0" indent="0">
              <a:lnSpc>
                <a:spcPct val="200000"/>
              </a:lnSpc>
              <a:buNone/>
            </a:pPr>
            <a:r>
              <a:rPr lang="en-AU" sz="16600" dirty="0" smtClean="0">
                <a:solidFill>
                  <a:schemeClr val="tx1"/>
                </a:solidFill>
              </a:rPr>
              <a:t>    </a:t>
            </a:r>
          </a:p>
          <a:p>
            <a:pPr marL="0" lvl="0" indent="0">
              <a:lnSpc>
                <a:spcPct val="200000"/>
              </a:lnSpc>
              <a:buNone/>
            </a:pPr>
            <a:endParaRPr lang="en-AU" sz="34700" dirty="0">
              <a:solidFill>
                <a:schemeClr val="tx1"/>
              </a:solidFill>
            </a:endParaRPr>
          </a:p>
          <a:p>
            <a:pPr marL="0" lvl="0" indent="0">
              <a:lnSpc>
                <a:spcPct val="100000"/>
              </a:lnSpc>
              <a:buNone/>
            </a:pPr>
            <a:endParaRPr lang="en-AU" dirty="0">
              <a:solidFill>
                <a:schemeClr val="tx1"/>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782782" y="1272204"/>
            <a:ext cx="4838700" cy="820417"/>
          </a:xfrm>
          <a:prstGeom prst="rect">
            <a:avLst/>
          </a:prstGeom>
        </p:spPr>
        <p:txBody>
          <a:bodyPr wrap="square">
            <a:spAutoFit/>
          </a:bodyPr>
          <a:lstStyle/>
          <a:p>
            <a:pPr>
              <a:lnSpc>
                <a:spcPct val="200000"/>
              </a:lnSpc>
              <a:spcBef>
                <a:spcPts val="1000"/>
              </a:spcBef>
              <a:spcAft>
                <a:spcPts val="0"/>
              </a:spcAft>
              <a:buSzPts val="1000"/>
              <a:tabLst>
                <a:tab pos="457200" algn="l"/>
              </a:tabLst>
            </a:pPr>
            <a:r>
              <a:rPr lang="en-AU" sz="2800" dirty="0" smtClean="0"/>
              <a:t>Echolocation expert</a:t>
            </a:r>
            <a:endParaRPr lang="en-AU" sz="2800" dirty="0"/>
          </a:p>
        </p:txBody>
      </p:sp>
      <p:pic>
        <p:nvPicPr>
          <p:cNvPr id="10" name="Picture 9"/>
          <p:cNvPicPr>
            <a:picLocks noChangeAspect="1"/>
          </p:cNvPicPr>
          <p:nvPr/>
        </p:nvPicPr>
        <p:blipFill rotWithShape="1">
          <a:blip r:embed="rId3"/>
          <a:srcRect t="52922" r="49670"/>
          <a:stretch/>
        </p:blipFill>
        <p:spPr>
          <a:xfrm>
            <a:off x="8112023" y="3424330"/>
            <a:ext cx="3186359" cy="2293557"/>
          </a:xfrm>
          <a:prstGeom prst="rect">
            <a:avLst/>
          </a:prstGeom>
        </p:spPr>
      </p:pic>
      <p:pic>
        <p:nvPicPr>
          <p:cNvPr id="5" name="Picture 4"/>
          <p:cNvPicPr>
            <a:picLocks noChangeAspect="1"/>
          </p:cNvPicPr>
          <p:nvPr/>
        </p:nvPicPr>
        <p:blipFill rotWithShape="1">
          <a:blip r:embed="rId4"/>
          <a:srcRect t="8725" b="43916"/>
          <a:stretch/>
        </p:blipFill>
        <p:spPr>
          <a:xfrm>
            <a:off x="4793919" y="1044334"/>
            <a:ext cx="3161808" cy="2290703"/>
          </a:xfrm>
          <a:prstGeom prst="rect">
            <a:avLst/>
          </a:prstGeom>
        </p:spPr>
      </p:pic>
    </p:spTree>
    <p:extLst>
      <p:ext uri="{BB962C8B-B14F-4D97-AF65-F5344CB8AC3E}">
        <p14:creationId xmlns:p14="http://schemas.microsoft.com/office/powerpoint/2010/main" val="9598021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err="1" smtClean="0">
                <a:solidFill>
                  <a:schemeClr val="tx1"/>
                </a:solidFill>
              </a:rPr>
              <a:t>ThinkPlus</a:t>
            </a:r>
            <a:endParaRPr lang="en-AU" sz="2400" dirty="0">
              <a:solidFill>
                <a:schemeClr val="tx1"/>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pic>
        <p:nvPicPr>
          <p:cNvPr id="7" name="Neuroplasticity">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032000" y="1143000"/>
            <a:ext cx="8128000" cy="4572000"/>
          </a:xfrm>
          <a:prstGeom prst="rect">
            <a:avLst/>
          </a:prstGeom>
        </p:spPr>
      </p:pic>
    </p:spTree>
    <p:extLst>
      <p:ext uri="{BB962C8B-B14F-4D97-AF65-F5344CB8AC3E}">
        <p14:creationId xmlns:p14="http://schemas.microsoft.com/office/powerpoint/2010/main" val="2926400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332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err="1" smtClean="0">
                <a:solidFill>
                  <a:schemeClr val="tx1"/>
                </a:solidFill>
              </a:rPr>
              <a:t>ThinkPlus</a:t>
            </a:r>
            <a:endParaRPr lang="en-AU" sz="2400" dirty="0">
              <a:solidFill>
                <a:schemeClr val="tx1"/>
              </a:solidFill>
            </a:endParaRPr>
          </a:p>
        </p:txBody>
      </p:sp>
      <p:sp>
        <p:nvSpPr>
          <p:cNvPr id="3" name="Content Placeholder 2"/>
          <p:cNvSpPr>
            <a:spLocks noGrp="1"/>
          </p:cNvSpPr>
          <p:nvPr>
            <p:ph idx="4294967295"/>
          </p:nvPr>
        </p:nvSpPr>
        <p:spPr>
          <a:xfrm>
            <a:off x="782782" y="1565910"/>
            <a:ext cx="5414010" cy="4151977"/>
          </a:xfrm>
        </p:spPr>
        <p:txBody>
          <a:bodyPr>
            <a:normAutofit fontScale="85000" lnSpcReduction="20000"/>
          </a:bodyPr>
          <a:lstStyle/>
          <a:p>
            <a:pPr marL="0" lvl="0" indent="0">
              <a:lnSpc>
                <a:spcPct val="200000"/>
              </a:lnSpc>
              <a:buNone/>
            </a:pPr>
            <a:r>
              <a:rPr lang="en-AU" sz="16600" dirty="0" smtClean="0">
                <a:solidFill>
                  <a:schemeClr val="tx1"/>
                </a:solidFill>
              </a:rPr>
              <a:t>    </a:t>
            </a:r>
            <a:endParaRPr lang="en-AU" sz="34700" dirty="0">
              <a:solidFill>
                <a:schemeClr val="tx1"/>
              </a:solidFill>
            </a:endParaRPr>
          </a:p>
          <a:p>
            <a:pPr marL="0" lvl="0" indent="0">
              <a:lnSpc>
                <a:spcPct val="100000"/>
              </a:lnSpc>
              <a:buNone/>
            </a:pPr>
            <a:endParaRPr lang="en-AU" dirty="0">
              <a:solidFill>
                <a:schemeClr val="tx1"/>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1002030" y="1213745"/>
            <a:ext cx="6096000" cy="3924151"/>
          </a:xfrm>
          <a:prstGeom prst="rect">
            <a:avLst/>
          </a:prstGeom>
        </p:spPr>
        <p:txBody>
          <a:bodyPr>
            <a:spAutoFit/>
          </a:bodyPr>
          <a:lstStyle/>
          <a:p>
            <a:pPr>
              <a:lnSpc>
                <a:spcPct val="200000"/>
              </a:lnSpc>
              <a:spcBef>
                <a:spcPts val="1000"/>
              </a:spcBef>
              <a:spcAft>
                <a:spcPts val="0"/>
              </a:spcAft>
              <a:buSzPts val="1000"/>
              <a:tabLst>
                <a:tab pos="457200" algn="l"/>
              </a:tabLst>
            </a:pPr>
            <a:r>
              <a:rPr lang="en-AU" sz="2800" dirty="0" smtClean="0"/>
              <a:t>Three amazing things….</a:t>
            </a:r>
          </a:p>
          <a:p>
            <a:pPr>
              <a:lnSpc>
                <a:spcPct val="200000"/>
              </a:lnSpc>
              <a:spcBef>
                <a:spcPts val="1000"/>
              </a:spcBef>
              <a:spcAft>
                <a:spcPts val="0"/>
              </a:spcAft>
              <a:buSzPts val="1000"/>
              <a:tabLst>
                <a:tab pos="457200" algn="l"/>
              </a:tabLst>
            </a:pPr>
            <a:r>
              <a:rPr lang="en-AU" sz="2800" dirty="0" smtClean="0"/>
              <a:t>1.</a:t>
            </a:r>
          </a:p>
          <a:p>
            <a:pPr>
              <a:lnSpc>
                <a:spcPct val="200000"/>
              </a:lnSpc>
              <a:spcBef>
                <a:spcPts val="1000"/>
              </a:spcBef>
              <a:spcAft>
                <a:spcPts val="0"/>
              </a:spcAft>
            </a:pPr>
            <a:r>
              <a:rPr lang="en-AU" sz="2800" dirty="0" smtClean="0"/>
              <a:t>2.</a:t>
            </a:r>
          </a:p>
          <a:p>
            <a:pPr>
              <a:lnSpc>
                <a:spcPct val="200000"/>
              </a:lnSpc>
              <a:spcBef>
                <a:spcPts val="1000"/>
              </a:spcBef>
              <a:spcAft>
                <a:spcPts val="0"/>
              </a:spcAft>
            </a:pPr>
            <a:r>
              <a:rPr lang="en-AU" sz="2800" dirty="0" smtClean="0"/>
              <a:t>3.</a:t>
            </a:r>
            <a:endParaRPr lang="en-AU" sz="2800" dirty="0"/>
          </a:p>
        </p:txBody>
      </p:sp>
      <p:pic>
        <p:nvPicPr>
          <p:cNvPr id="10" name="Picture 9"/>
          <p:cNvPicPr>
            <a:picLocks noChangeAspect="1"/>
          </p:cNvPicPr>
          <p:nvPr/>
        </p:nvPicPr>
        <p:blipFill>
          <a:blip r:embed="rId3"/>
          <a:stretch>
            <a:fillRect/>
          </a:stretch>
        </p:blipFill>
        <p:spPr>
          <a:xfrm>
            <a:off x="6282344" y="1565910"/>
            <a:ext cx="4960620" cy="2790349"/>
          </a:xfrm>
          <a:prstGeom prst="rect">
            <a:avLst/>
          </a:prstGeom>
          <a:ln w="19050">
            <a:solidFill>
              <a:srgbClr val="5B4D48"/>
            </a:solidFill>
          </a:ln>
        </p:spPr>
      </p:pic>
    </p:spTree>
    <p:extLst>
      <p:ext uri="{BB962C8B-B14F-4D97-AF65-F5344CB8AC3E}">
        <p14:creationId xmlns:p14="http://schemas.microsoft.com/office/powerpoint/2010/main" val="29033153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err="1" smtClean="0">
                <a:solidFill>
                  <a:schemeClr val="tx1"/>
                </a:solidFill>
              </a:rPr>
              <a:t>ThinkPlus</a:t>
            </a:r>
            <a:endParaRPr lang="en-AU" sz="2400" dirty="0">
              <a:solidFill>
                <a:schemeClr val="tx1"/>
              </a:solidFill>
            </a:endParaRPr>
          </a:p>
        </p:txBody>
      </p:sp>
      <p:sp>
        <p:nvSpPr>
          <p:cNvPr id="3" name="Content Placeholder 2"/>
          <p:cNvSpPr>
            <a:spLocks noGrp="1"/>
          </p:cNvSpPr>
          <p:nvPr>
            <p:ph idx="4294967295"/>
          </p:nvPr>
        </p:nvSpPr>
        <p:spPr>
          <a:xfrm>
            <a:off x="919942" y="1204536"/>
            <a:ext cx="5414010" cy="4876224"/>
          </a:xfrm>
        </p:spPr>
        <p:txBody>
          <a:bodyPr>
            <a:normAutofit fontScale="92500"/>
          </a:bodyPr>
          <a:lstStyle/>
          <a:p>
            <a:pPr marL="0" lvl="0" indent="0">
              <a:lnSpc>
                <a:spcPct val="200000"/>
              </a:lnSpc>
              <a:buNone/>
            </a:pPr>
            <a:r>
              <a:rPr lang="en-AU" sz="16600" dirty="0" smtClean="0">
                <a:solidFill>
                  <a:schemeClr val="tx1"/>
                </a:solidFill>
              </a:rPr>
              <a:t>    </a:t>
            </a:r>
            <a:endParaRPr lang="en-AU" sz="34700" dirty="0">
              <a:solidFill>
                <a:schemeClr val="tx1"/>
              </a:solidFill>
            </a:endParaRPr>
          </a:p>
          <a:p>
            <a:pPr marL="0" lvl="0" indent="0">
              <a:lnSpc>
                <a:spcPct val="100000"/>
              </a:lnSpc>
              <a:buNone/>
            </a:pPr>
            <a:endParaRPr lang="en-AU" dirty="0">
              <a:solidFill>
                <a:schemeClr val="tx1"/>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782782" y="1208922"/>
            <a:ext cx="4838700" cy="739754"/>
          </a:xfrm>
          <a:prstGeom prst="rect">
            <a:avLst/>
          </a:prstGeom>
        </p:spPr>
        <p:txBody>
          <a:bodyPr wrap="square">
            <a:spAutoFit/>
          </a:bodyPr>
          <a:lstStyle/>
          <a:p>
            <a:pPr>
              <a:lnSpc>
                <a:spcPct val="150000"/>
              </a:lnSpc>
              <a:spcBef>
                <a:spcPts val="1000"/>
              </a:spcBef>
              <a:spcAft>
                <a:spcPts val="0"/>
              </a:spcAft>
              <a:buSzPts val="1000"/>
              <a:tabLst>
                <a:tab pos="457200" algn="l"/>
              </a:tabLst>
            </a:pPr>
            <a:r>
              <a:rPr lang="en-AU" sz="3200" b="1" dirty="0" smtClean="0"/>
              <a:t>Headlines</a:t>
            </a:r>
          </a:p>
        </p:txBody>
      </p:sp>
      <p:pic>
        <p:nvPicPr>
          <p:cNvPr id="6" name="Picture 5"/>
          <p:cNvPicPr>
            <a:picLocks noChangeAspect="1"/>
          </p:cNvPicPr>
          <p:nvPr/>
        </p:nvPicPr>
        <p:blipFill>
          <a:blip r:embed="rId3"/>
          <a:stretch>
            <a:fillRect/>
          </a:stretch>
        </p:blipFill>
        <p:spPr>
          <a:xfrm rot="838136">
            <a:off x="3539075" y="1429905"/>
            <a:ext cx="7778723" cy="3889362"/>
          </a:xfrm>
          <a:prstGeom prst="rect">
            <a:avLst/>
          </a:prstGeom>
          <a:ln w="19050">
            <a:solidFill>
              <a:srgbClr val="736C6A"/>
            </a:solidFill>
          </a:ln>
        </p:spPr>
      </p:pic>
    </p:spTree>
    <p:extLst>
      <p:ext uri="{BB962C8B-B14F-4D97-AF65-F5344CB8AC3E}">
        <p14:creationId xmlns:p14="http://schemas.microsoft.com/office/powerpoint/2010/main" val="5496205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err="1" smtClean="0">
                <a:solidFill>
                  <a:schemeClr val="tx1"/>
                </a:solidFill>
              </a:rPr>
              <a:t>ThinkPlus</a:t>
            </a:r>
            <a:endParaRPr lang="en-AU" sz="2400" dirty="0">
              <a:solidFill>
                <a:schemeClr val="tx1"/>
              </a:solidFill>
            </a:endParaRPr>
          </a:p>
        </p:txBody>
      </p:sp>
      <p:sp>
        <p:nvSpPr>
          <p:cNvPr id="3" name="Content Placeholder 2"/>
          <p:cNvSpPr>
            <a:spLocks noGrp="1"/>
          </p:cNvSpPr>
          <p:nvPr>
            <p:ph idx="4294967295"/>
          </p:nvPr>
        </p:nvSpPr>
        <p:spPr>
          <a:xfrm>
            <a:off x="919942" y="1204536"/>
            <a:ext cx="5414010" cy="4876224"/>
          </a:xfrm>
        </p:spPr>
        <p:txBody>
          <a:bodyPr>
            <a:normAutofit fontScale="92500"/>
          </a:bodyPr>
          <a:lstStyle/>
          <a:p>
            <a:pPr marL="0" lvl="0" indent="0">
              <a:lnSpc>
                <a:spcPct val="200000"/>
              </a:lnSpc>
              <a:buNone/>
            </a:pPr>
            <a:r>
              <a:rPr lang="en-AU" sz="16600" dirty="0" smtClean="0">
                <a:solidFill>
                  <a:schemeClr val="tx1"/>
                </a:solidFill>
              </a:rPr>
              <a:t>    </a:t>
            </a:r>
            <a:endParaRPr lang="en-AU" sz="34700" dirty="0">
              <a:solidFill>
                <a:schemeClr val="tx1"/>
              </a:solidFill>
            </a:endParaRPr>
          </a:p>
          <a:p>
            <a:pPr marL="0" lvl="0" indent="0">
              <a:lnSpc>
                <a:spcPct val="100000"/>
              </a:lnSpc>
              <a:buNone/>
            </a:pPr>
            <a:endParaRPr lang="en-AU" dirty="0">
              <a:solidFill>
                <a:schemeClr val="tx1"/>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782782" y="837035"/>
            <a:ext cx="4865664" cy="5529719"/>
          </a:xfrm>
          <a:prstGeom prst="rect">
            <a:avLst/>
          </a:prstGeom>
        </p:spPr>
        <p:txBody>
          <a:bodyPr wrap="square">
            <a:spAutoFit/>
          </a:bodyPr>
          <a:lstStyle/>
          <a:p>
            <a:pPr>
              <a:lnSpc>
                <a:spcPct val="200000"/>
              </a:lnSpc>
              <a:spcBef>
                <a:spcPts val="1000"/>
              </a:spcBef>
              <a:spcAft>
                <a:spcPts val="0"/>
              </a:spcAft>
              <a:buSzPts val="1000"/>
              <a:tabLst>
                <a:tab pos="457200" algn="l"/>
              </a:tabLst>
            </a:pPr>
            <a:r>
              <a:rPr lang="en-AU" sz="3200" dirty="0"/>
              <a:t>F</a:t>
            </a:r>
            <a:r>
              <a:rPr lang="en-AU" sz="3200" dirty="0" smtClean="0"/>
              <a:t>ull sentence</a:t>
            </a:r>
          </a:p>
          <a:p>
            <a:pPr>
              <a:lnSpc>
                <a:spcPct val="200000"/>
              </a:lnSpc>
              <a:spcBef>
                <a:spcPts val="1000"/>
              </a:spcBef>
              <a:spcAft>
                <a:spcPts val="0"/>
              </a:spcAft>
              <a:buSzPts val="1000"/>
              <a:tabLst>
                <a:tab pos="457200" algn="l"/>
              </a:tabLst>
            </a:pPr>
            <a:r>
              <a:rPr lang="en-AU" sz="3200" i="1" dirty="0" smtClean="0"/>
              <a:t>Full stop</a:t>
            </a:r>
          </a:p>
          <a:p>
            <a:pPr>
              <a:lnSpc>
                <a:spcPct val="200000"/>
              </a:lnSpc>
              <a:spcBef>
                <a:spcPts val="1000"/>
              </a:spcBef>
              <a:spcAft>
                <a:spcPts val="0"/>
              </a:spcAft>
              <a:buSzPts val="1000"/>
              <a:tabLst>
                <a:tab pos="457200" algn="l"/>
              </a:tabLst>
            </a:pPr>
            <a:r>
              <a:rPr lang="en-AU" sz="3200" i="1" dirty="0" smtClean="0"/>
              <a:t>?? </a:t>
            </a:r>
            <a:r>
              <a:rPr lang="en-AU" sz="3200" i="1" dirty="0"/>
              <a:t>o</a:t>
            </a:r>
            <a:r>
              <a:rPr lang="en-AU" sz="3200" i="1" dirty="0" smtClean="0"/>
              <a:t>r !!</a:t>
            </a:r>
          </a:p>
          <a:p>
            <a:pPr>
              <a:lnSpc>
                <a:spcPct val="200000"/>
              </a:lnSpc>
              <a:spcBef>
                <a:spcPts val="1000"/>
              </a:spcBef>
              <a:spcAft>
                <a:spcPts val="0"/>
              </a:spcAft>
              <a:buSzPts val="1000"/>
              <a:tabLst>
                <a:tab pos="457200" algn="l"/>
              </a:tabLst>
            </a:pPr>
            <a:r>
              <a:rPr lang="en-AU" sz="3200" i="1" dirty="0" smtClean="0"/>
              <a:t>the</a:t>
            </a:r>
            <a:r>
              <a:rPr lang="en-AU" sz="3200" i="1" dirty="0" smtClean="0"/>
              <a:t>, a, an </a:t>
            </a:r>
          </a:p>
          <a:p>
            <a:pPr>
              <a:lnSpc>
                <a:spcPct val="200000"/>
              </a:lnSpc>
              <a:spcBef>
                <a:spcPts val="1000"/>
              </a:spcBef>
              <a:spcAft>
                <a:spcPts val="0"/>
              </a:spcAft>
              <a:buSzPts val="1000"/>
              <a:tabLst>
                <a:tab pos="457200" algn="l"/>
              </a:tabLst>
            </a:pPr>
            <a:r>
              <a:rPr lang="en-AU" sz="3200" dirty="0" smtClean="0"/>
              <a:t>Present </a:t>
            </a:r>
            <a:r>
              <a:rPr lang="en-AU" sz="3200" dirty="0" smtClean="0"/>
              <a:t>tense</a:t>
            </a:r>
            <a:endParaRPr lang="en-AU" sz="3200" dirty="0" smtClean="0"/>
          </a:p>
        </p:txBody>
      </p:sp>
      <p:pic>
        <p:nvPicPr>
          <p:cNvPr id="5" name="Picture 4"/>
          <p:cNvPicPr>
            <a:picLocks noChangeAspect="1"/>
          </p:cNvPicPr>
          <p:nvPr/>
        </p:nvPicPr>
        <p:blipFill>
          <a:blip r:embed="rId3"/>
          <a:stretch>
            <a:fillRect/>
          </a:stretch>
        </p:blipFill>
        <p:spPr>
          <a:xfrm rot="398559">
            <a:off x="5426521" y="906805"/>
            <a:ext cx="5887662" cy="4634431"/>
          </a:xfrm>
          <a:prstGeom prst="rect">
            <a:avLst/>
          </a:prstGeom>
          <a:ln w="19050">
            <a:solidFill>
              <a:srgbClr val="736C6A"/>
            </a:solidFill>
          </a:ln>
        </p:spPr>
      </p:pic>
      <p:pic>
        <p:nvPicPr>
          <p:cNvPr id="6" name="Picture 5"/>
          <p:cNvPicPr>
            <a:picLocks noChangeAspect="1"/>
          </p:cNvPicPr>
          <p:nvPr/>
        </p:nvPicPr>
        <p:blipFill>
          <a:blip r:embed="rId4"/>
          <a:stretch>
            <a:fillRect/>
          </a:stretch>
        </p:blipFill>
        <p:spPr>
          <a:xfrm>
            <a:off x="3504690" y="1109943"/>
            <a:ext cx="720069" cy="698198"/>
          </a:xfrm>
          <a:prstGeom prst="rect">
            <a:avLst/>
          </a:prstGeom>
        </p:spPr>
      </p:pic>
      <p:pic>
        <p:nvPicPr>
          <p:cNvPr id="7" name="Picture 6"/>
          <p:cNvPicPr>
            <a:picLocks noChangeAspect="1"/>
          </p:cNvPicPr>
          <p:nvPr/>
        </p:nvPicPr>
        <p:blipFill>
          <a:blip r:embed="rId5"/>
          <a:stretch>
            <a:fillRect/>
          </a:stretch>
        </p:blipFill>
        <p:spPr>
          <a:xfrm>
            <a:off x="3504690" y="2313828"/>
            <a:ext cx="719390" cy="701101"/>
          </a:xfrm>
          <a:prstGeom prst="rect">
            <a:avLst/>
          </a:prstGeom>
        </p:spPr>
      </p:pic>
      <p:pic>
        <p:nvPicPr>
          <p:cNvPr id="8" name="Picture 7"/>
          <p:cNvPicPr>
            <a:picLocks noChangeAspect="1"/>
          </p:cNvPicPr>
          <p:nvPr/>
        </p:nvPicPr>
        <p:blipFill>
          <a:blip r:embed="rId6"/>
          <a:stretch>
            <a:fillRect/>
          </a:stretch>
        </p:blipFill>
        <p:spPr>
          <a:xfrm>
            <a:off x="3504690" y="3224020"/>
            <a:ext cx="695101" cy="755748"/>
          </a:xfrm>
          <a:prstGeom prst="rect">
            <a:avLst/>
          </a:prstGeom>
        </p:spPr>
      </p:pic>
      <p:pic>
        <p:nvPicPr>
          <p:cNvPr id="10" name="Picture 9"/>
          <p:cNvPicPr>
            <a:picLocks noChangeAspect="1"/>
          </p:cNvPicPr>
          <p:nvPr/>
        </p:nvPicPr>
        <p:blipFill>
          <a:blip r:embed="rId5"/>
          <a:stretch>
            <a:fillRect/>
          </a:stretch>
        </p:blipFill>
        <p:spPr>
          <a:xfrm>
            <a:off x="3480401" y="4419640"/>
            <a:ext cx="719390" cy="701101"/>
          </a:xfrm>
          <a:prstGeom prst="rect">
            <a:avLst/>
          </a:prstGeom>
        </p:spPr>
      </p:pic>
      <p:pic>
        <p:nvPicPr>
          <p:cNvPr id="11" name="Picture 10"/>
          <p:cNvPicPr>
            <a:picLocks noChangeAspect="1"/>
          </p:cNvPicPr>
          <p:nvPr/>
        </p:nvPicPr>
        <p:blipFill>
          <a:blip r:embed="rId7"/>
          <a:stretch>
            <a:fillRect/>
          </a:stretch>
        </p:blipFill>
        <p:spPr>
          <a:xfrm>
            <a:off x="3476921" y="5222765"/>
            <a:ext cx="695004" cy="755970"/>
          </a:xfrm>
          <a:prstGeom prst="rect">
            <a:avLst/>
          </a:prstGeom>
        </p:spPr>
      </p:pic>
      <p:sp>
        <p:nvSpPr>
          <p:cNvPr id="12" name="Oval 11"/>
          <p:cNvSpPr/>
          <p:nvPr/>
        </p:nvSpPr>
        <p:spPr>
          <a:xfrm rot="462542">
            <a:off x="8418732" y="1201584"/>
            <a:ext cx="2084286" cy="86173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Oval 13"/>
          <p:cNvSpPr/>
          <p:nvPr/>
        </p:nvSpPr>
        <p:spPr>
          <a:xfrm rot="462542">
            <a:off x="10015763" y="2384064"/>
            <a:ext cx="505276" cy="48666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16" name="Straight Connector 15"/>
          <p:cNvCxnSpPr/>
          <p:nvPr/>
        </p:nvCxnSpPr>
        <p:spPr>
          <a:xfrm>
            <a:off x="10268401" y="2042160"/>
            <a:ext cx="719639" cy="95666"/>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971049" y="2199220"/>
            <a:ext cx="1161271" cy="153153"/>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785606" y="2902420"/>
            <a:ext cx="1501822" cy="164480"/>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0838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animEffect transition="in" filter="fade">
                                      <p:cBhvr>
                                        <p:cTn id="15" dur="500"/>
                                        <p:tgtEl>
                                          <p:spTgt spid="9">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xEl>
                                              <p:pRg st="3" end="3"/>
                                            </p:txEl>
                                          </p:spTgt>
                                        </p:tgtEl>
                                        <p:attrNameLst>
                                          <p:attrName>style.visibility</p:attrName>
                                        </p:attrNameLst>
                                      </p:cBhvr>
                                      <p:to>
                                        <p:strVal val="visible"/>
                                      </p:to>
                                    </p:set>
                                    <p:animEffect transition="in" filter="fade">
                                      <p:cBhvr>
                                        <p:cTn id="23" dur="500"/>
                                        <p:tgtEl>
                                          <p:spTgt spid="9">
                                            <p:txEl>
                                              <p:pRg st="3" end="3"/>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9">
                                            <p:txEl>
                                              <p:pRg st="4" end="4"/>
                                            </p:txEl>
                                          </p:spTgt>
                                        </p:tgtEl>
                                        <p:attrNameLst>
                                          <p:attrName>style.visibility</p:attrName>
                                        </p:attrNameLst>
                                      </p:cBhvr>
                                      <p:to>
                                        <p:strVal val="visible"/>
                                      </p:to>
                                    </p:set>
                                    <p:animEffect transition="in" filter="fade">
                                      <p:cBhvr>
                                        <p:cTn id="36" dur="500"/>
                                        <p:tgtEl>
                                          <p:spTgt spid="9">
                                            <p:txEl>
                                              <p:pRg st="4" end="4"/>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childTnLst>
                                </p:cTn>
                              </p:par>
                              <p:par>
                                <p:cTn id="45" presetID="10" presetClass="entr" presetSubtype="0" fill="hold"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par>
                                <p:cTn id="48" presetID="10" presetClass="entr" presetSubtype="0" fill="hold" nodeType="with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fade">
                                      <p:cBhvr>
                                        <p:cTn id="50" dur="500"/>
                                        <p:tgtEl>
                                          <p:spTgt spid="26"/>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err="1" smtClean="0">
                <a:solidFill>
                  <a:schemeClr val="tx1"/>
                </a:solidFill>
              </a:rPr>
              <a:t>ThinkPlus</a:t>
            </a:r>
            <a:endParaRPr lang="en-AU" sz="2400" dirty="0">
              <a:solidFill>
                <a:schemeClr val="tx1"/>
              </a:solidFill>
            </a:endParaRPr>
          </a:p>
        </p:txBody>
      </p:sp>
      <p:sp>
        <p:nvSpPr>
          <p:cNvPr id="3" name="Content Placeholder 2"/>
          <p:cNvSpPr>
            <a:spLocks noGrp="1"/>
          </p:cNvSpPr>
          <p:nvPr>
            <p:ph idx="4294967295"/>
          </p:nvPr>
        </p:nvSpPr>
        <p:spPr>
          <a:xfrm>
            <a:off x="907585" y="1167466"/>
            <a:ext cx="5414010" cy="4876224"/>
          </a:xfrm>
        </p:spPr>
        <p:txBody>
          <a:bodyPr>
            <a:normAutofit fontScale="92500"/>
          </a:bodyPr>
          <a:lstStyle/>
          <a:p>
            <a:pPr marL="0" lvl="0" indent="0">
              <a:lnSpc>
                <a:spcPct val="200000"/>
              </a:lnSpc>
              <a:buNone/>
            </a:pPr>
            <a:r>
              <a:rPr lang="en-AU" sz="16600" dirty="0" smtClean="0">
                <a:solidFill>
                  <a:schemeClr val="tx1"/>
                </a:solidFill>
              </a:rPr>
              <a:t>    </a:t>
            </a:r>
            <a:endParaRPr lang="en-AU" sz="34700" dirty="0">
              <a:solidFill>
                <a:schemeClr val="tx1"/>
              </a:solidFill>
            </a:endParaRPr>
          </a:p>
          <a:p>
            <a:pPr marL="0" lvl="0" indent="0">
              <a:lnSpc>
                <a:spcPct val="100000"/>
              </a:lnSpc>
              <a:buNone/>
            </a:pPr>
            <a:endParaRPr lang="en-AU" dirty="0">
              <a:solidFill>
                <a:schemeClr val="tx1"/>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3"/>
          <a:stretch>
            <a:fillRect/>
          </a:stretch>
        </p:blipFill>
        <p:spPr>
          <a:xfrm>
            <a:off x="905481" y="1365048"/>
            <a:ext cx="10337483" cy="4284229"/>
          </a:xfrm>
          <a:prstGeom prst="rect">
            <a:avLst/>
          </a:prstGeom>
        </p:spPr>
      </p:pic>
    </p:spTree>
    <p:extLst>
      <p:ext uri="{BB962C8B-B14F-4D97-AF65-F5344CB8AC3E}">
        <p14:creationId xmlns:p14="http://schemas.microsoft.com/office/powerpoint/2010/main" val="188029008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err="1" smtClean="0">
                <a:solidFill>
                  <a:schemeClr val="tx1"/>
                </a:solidFill>
              </a:rPr>
              <a:t>ThinkPlus</a:t>
            </a:r>
            <a:endParaRPr lang="en-AU" sz="2400" dirty="0">
              <a:solidFill>
                <a:schemeClr val="tx1"/>
              </a:solidFill>
            </a:endParaRPr>
          </a:p>
        </p:txBody>
      </p:sp>
      <p:sp>
        <p:nvSpPr>
          <p:cNvPr id="3" name="Content Placeholder 2"/>
          <p:cNvSpPr>
            <a:spLocks noGrp="1"/>
          </p:cNvSpPr>
          <p:nvPr>
            <p:ph idx="4294967295"/>
          </p:nvPr>
        </p:nvSpPr>
        <p:spPr>
          <a:xfrm>
            <a:off x="533054" y="1478917"/>
            <a:ext cx="6370666" cy="4351338"/>
          </a:xfrm>
        </p:spPr>
        <p:txBody>
          <a:bodyPr>
            <a:normAutofit/>
          </a:bodyPr>
          <a:lstStyle/>
          <a:p>
            <a:pPr marL="177800" lvl="0" indent="0">
              <a:lnSpc>
                <a:spcPct val="150000"/>
              </a:lnSpc>
              <a:buNone/>
            </a:pPr>
            <a:r>
              <a:rPr lang="en-AU" sz="3200" i="1" dirty="0">
                <a:solidFill>
                  <a:schemeClr val="tx1">
                    <a:lumMod val="95000"/>
                    <a:lumOff val="5000"/>
                  </a:schemeClr>
                </a:solidFill>
              </a:rPr>
              <a:t>When you leave this room today, </a:t>
            </a:r>
            <a:endParaRPr lang="en-AU" sz="3200" i="1" dirty="0" smtClean="0">
              <a:solidFill>
                <a:schemeClr val="tx1">
                  <a:lumMod val="95000"/>
                  <a:lumOff val="5000"/>
                </a:schemeClr>
              </a:solidFill>
            </a:endParaRPr>
          </a:p>
          <a:p>
            <a:pPr marL="177800" lvl="0" indent="0">
              <a:lnSpc>
                <a:spcPct val="150000"/>
              </a:lnSpc>
              <a:buNone/>
            </a:pPr>
            <a:r>
              <a:rPr lang="en-AU" sz="3200" i="1" dirty="0" smtClean="0">
                <a:solidFill>
                  <a:schemeClr val="tx1">
                    <a:lumMod val="95000"/>
                    <a:lumOff val="5000"/>
                  </a:schemeClr>
                </a:solidFill>
              </a:rPr>
              <a:t>your </a:t>
            </a:r>
            <a:r>
              <a:rPr lang="en-AU" sz="3200" i="1" dirty="0">
                <a:solidFill>
                  <a:schemeClr val="tx1">
                    <a:lumMod val="95000"/>
                    <a:lumOff val="5000"/>
                  </a:schemeClr>
                </a:solidFill>
              </a:rPr>
              <a:t>brain will not be the same as it was when you </a:t>
            </a:r>
            <a:r>
              <a:rPr lang="en-AU" sz="3200" i="1" dirty="0" smtClean="0">
                <a:solidFill>
                  <a:schemeClr val="tx1">
                    <a:lumMod val="95000"/>
                    <a:lumOff val="5000"/>
                  </a:schemeClr>
                </a:solidFill>
              </a:rPr>
              <a:t>entered.</a:t>
            </a:r>
            <a:endParaRPr lang="en-AU" sz="3200" i="1" dirty="0">
              <a:solidFill>
                <a:schemeClr val="tx1">
                  <a:lumMod val="95000"/>
                  <a:lumOff val="5000"/>
                </a:schemeClr>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rotWithShape="1">
          <a:blip r:embed="rId3"/>
          <a:srcRect l="10656" r="10475"/>
          <a:stretch/>
        </p:blipFill>
        <p:spPr>
          <a:xfrm>
            <a:off x="7242464" y="1478917"/>
            <a:ext cx="4000500" cy="2871465"/>
          </a:xfrm>
          <a:prstGeom prst="rect">
            <a:avLst/>
          </a:prstGeom>
          <a:ln w="19050">
            <a:solidFill>
              <a:srgbClr val="736C6A"/>
            </a:solidFill>
          </a:ln>
        </p:spPr>
      </p:pic>
    </p:spTree>
    <p:extLst>
      <p:ext uri="{BB962C8B-B14F-4D97-AF65-F5344CB8AC3E}">
        <p14:creationId xmlns:p14="http://schemas.microsoft.com/office/powerpoint/2010/main" val="517114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err="1" smtClean="0">
                <a:solidFill>
                  <a:schemeClr val="tx1"/>
                </a:solidFill>
              </a:rPr>
              <a:t>ThinkPlus</a:t>
            </a:r>
            <a:endParaRPr lang="en-AU" sz="2400" dirty="0">
              <a:solidFill>
                <a:schemeClr val="tx1"/>
              </a:solidFill>
            </a:endParaRPr>
          </a:p>
        </p:txBody>
      </p:sp>
      <p:sp>
        <p:nvSpPr>
          <p:cNvPr id="3" name="Content Placeholder 2"/>
          <p:cNvSpPr>
            <a:spLocks noGrp="1"/>
          </p:cNvSpPr>
          <p:nvPr>
            <p:ph idx="4294967295"/>
          </p:nvPr>
        </p:nvSpPr>
        <p:spPr>
          <a:xfrm>
            <a:off x="727364" y="1048673"/>
            <a:ext cx="5414010" cy="5809327"/>
          </a:xfrm>
        </p:spPr>
        <p:txBody>
          <a:bodyPr>
            <a:normAutofit/>
          </a:bodyPr>
          <a:lstStyle/>
          <a:p>
            <a:pPr marL="0" lvl="0" indent="0">
              <a:lnSpc>
                <a:spcPct val="200000"/>
              </a:lnSpc>
              <a:buNone/>
            </a:pPr>
            <a:r>
              <a:rPr lang="en-AU" sz="3200" dirty="0">
                <a:solidFill>
                  <a:schemeClr val="tx1"/>
                </a:solidFill>
              </a:rPr>
              <a:t>   </a:t>
            </a: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3"/>
          <a:stretch>
            <a:fillRect/>
          </a:stretch>
        </p:blipFill>
        <p:spPr>
          <a:xfrm>
            <a:off x="7505792" y="1194638"/>
            <a:ext cx="3737172" cy="4102964"/>
          </a:xfrm>
          <a:prstGeom prst="rect">
            <a:avLst/>
          </a:prstGeom>
        </p:spPr>
      </p:pic>
      <p:sp>
        <p:nvSpPr>
          <p:cNvPr id="6" name="TextBox 5"/>
          <p:cNvSpPr txBox="1"/>
          <p:nvPr/>
        </p:nvSpPr>
        <p:spPr>
          <a:xfrm>
            <a:off x="727364" y="2081361"/>
            <a:ext cx="5766608" cy="584775"/>
          </a:xfrm>
          <a:prstGeom prst="rect">
            <a:avLst/>
          </a:prstGeom>
          <a:noFill/>
        </p:spPr>
        <p:txBody>
          <a:bodyPr wrap="square" rtlCol="0">
            <a:spAutoFit/>
          </a:bodyPr>
          <a:lstStyle/>
          <a:p>
            <a:r>
              <a:rPr lang="en-AU" sz="3200" dirty="0"/>
              <a:t>How has your </a:t>
            </a:r>
            <a:r>
              <a:rPr lang="en-AU" sz="3200" dirty="0" smtClean="0"/>
              <a:t>brain changed</a:t>
            </a:r>
            <a:r>
              <a:rPr lang="en-AU" sz="3200" dirty="0"/>
              <a:t>?</a:t>
            </a:r>
          </a:p>
        </p:txBody>
      </p:sp>
      <p:sp>
        <p:nvSpPr>
          <p:cNvPr id="7" name="Rectangle 6"/>
          <p:cNvSpPr/>
          <p:nvPr/>
        </p:nvSpPr>
        <p:spPr>
          <a:xfrm>
            <a:off x="601634" y="4283600"/>
            <a:ext cx="6489277" cy="707886"/>
          </a:xfrm>
          <a:prstGeom prst="rect">
            <a:avLst/>
          </a:prstGeom>
        </p:spPr>
        <p:txBody>
          <a:bodyPr wrap="none">
            <a:spAutoFit/>
          </a:bodyPr>
          <a:lstStyle/>
          <a:p>
            <a:pPr marL="177800" lvl="0" indent="0">
              <a:buNone/>
            </a:pPr>
            <a:r>
              <a:rPr lang="en-AU" sz="4000" b="1" dirty="0"/>
              <a:t>Build the brain you </a:t>
            </a:r>
            <a:r>
              <a:rPr lang="en-AU" sz="4000" b="1" dirty="0" smtClean="0"/>
              <a:t>want!</a:t>
            </a:r>
            <a:endParaRPr lang="en-AU" sz="2400" b="1" dirty="0">
              <a:solidFill>
                <a:schemeClr val="tx1">
                  <a:lumMod val="95000"/>
                  <a:lumOff val="5000"/>
                </a:schemeClr>
              </a:solidFill>
            </a:endParaRPr>
          </a:p>
        </p:txBody>
      </p:sp>
    </p:spTree>
    <p:extLst>
      <p:ext uri="{BB962C8B-B14F-4D97-AF65-F5344CB8AC3E}">
        <p14:creationId xmlns:p14="http://schemas.microsoft.com/office/powerpoint/2010/main" val="1781959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inkPlus">
      <a:majorFont>
        <a:latin typeface="Futura Md BT"/>
        <a:ea typeface=""/>
        <a:cs typeface=""/>
      </a:majorFont>
      <a:minorFont>
        <a:latin typeface="Futura Md B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15636</TotalTime>
  <Words>1514</Words>
  <Application>Microsoft Office PowerPoint</Application>
  <PresentationFormat>Widescreen</PresentationFormat>
  <Paragraphs>156</Paragraphs>
  <Slides>23</Slides>
  <Notes>23</Notes>
  <HiddenSlides>0</HiddenSlides>
  <MMClips>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Futura Md BT</vt:lpstr>
      <vt:lpstr>Office Theme</vt:lpstr>
      <vt:lpstr>PowerPoint Presentation</vt:lpstr>
      <vt:lpstr>ThinkPlus</vt:lpstr>
      <vt:lpstr>ThinkPlus</vt:lpstr>
      <vt:lpstr>ThinkPlus</vt:lpstr>
      <vt:lpstr>ThinkPlus</vt:lpstr>
      <vt:lpstr>ThinkPlus</vt:lpstr>
      <vt:lpstr>ThinkPlus</vt:lpstr>
      <vt:lpstr>ThinkPlus</vt:lpstr>
      <vt:lpstr>ThinkPlus</vt:lpstr>
      <vt:lpstr>ThinkPlus</vt:lpstr>
      <vt:lpstr>ThinkPlus</vt:lpstr>
      <vt:lpstr>ThinkPlus</vt:lpstr>
      <vt:lpstr>ThinkPlus</vt:lpstr>
      <vt:lpstr>ThinkPlus</vt:lpstr>
      <vt:lpstr>ThinkPlus</vt:lpstr>
      <vt:lpstr>ThinkPlus</vt:lpstr>
      <vt:lpstr>ThinkPlus</vt:lpstr>
      <vt:lpstr>ThinkPlus</vt:lpstr>
      <vt:lpstr>ThinkPlus</vt:lpstr>
      <vt:lpstr>ThinkPlus</vt:lpstr>
      <vt:lpstr>ThinkPlus</vt:lpstr>
      <vt:lpstr>ThinkPlus</vt:lpstr>
      <vt:lpstr>ThinkPlus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Joash Amosa</dc:creator>
  <cp:lastModifiedBy>Lanyon, Bernadette</cp:lastModifiedBy>
  <cp:revision>230</cp:revision>
  <cp:lastPrinted>2018-11-12T04:09:37Z</cp:lastPrinted>
  <dcterms:created xsi:type="dcterms:W3CDTF">2016-10-21T00:49:16Z</dcterms:created>
  <dcterms:modified xsi:type="dcterms:W3CDTF">2018-11-12T23:11:40Z</dcterms:modified>
</cp:coreProperties>
</file>