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20"/>
  </p:notesMasterIdLst>
  <p:sldIdLst>
    <p:sldId id="256" r:id="rId2"/>
    <p:sldId id="258" r:id="rId3"/>
    <p:sldId id="259" r:id="rId4"/>
    <p:sldId id="261" r:id="rId5"/>
    <p:sldId id="263" r:id="rId6"/>
    <p:sldId id="262" r:id="rId7"/>
    <p:sldId id="264" r:id="rId8"/>
    <p:sldId id="265" r:id="rId9"/>
    <p:sldId id="267" r:id="rId10"/>
    <p:sldId id="266" r:id="rId11"/>
    <p:sldId id="273" r:id="rId12"/>
    <p:sldId id="274" r:id="rId13"/>
    <p:sldId id="268" r:id="rId14"/>
    <p:sldId id="269" r:id="rId15"/>
    <p:sldId id="270" r:id="rId16"/>
    <p:sldId id="271" r:id="rId17"/>
    <p:sldId id="272" r:id="rId18"/>
    <p:sldId id="275" r:id="rId19"/>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8C44"/>
    <a:srgbClr val="8EC640"/>
    <a:srgbClr val="524947"/>
    <a:srgbClr val="5B4D48"/>
    <a:srgbClr val="8E796B"/>
    <a:srgbClr val="F1EDE2"/>
    <a:srgbClr val="736C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28125-2B72-44B5-9D46-0C6CDD3EB8D2}" v="29" dt="2022-02-10T14:51:19.4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4" autoAdjust="0"/>
    <p:restoredTop sz="87048" autoAdjust="0"/>
  </p:normalViewPr>
  <p:slideViewPr>
    <p:cSldViewPr snapToGrid="0">
      <p:cViewPr varScale="1">
        <p:scale>
          <a:sx n="106" d="100"/>
          <a:sy n="106" d="100"/>
        </p:scale>
        <p:origin x="922" y="8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Ng Kwik Tung" userId="e5fb23f8f0297cc3" providerId="LiveId" clId="{48B28125-2B72-44B5-9D46-0C6CDD3EB8D2}"/>
    <pc:docChg chg="undo custSel modSld modMainMaster">
      <pc:chgData name="Jeremy Ng Kwik Tung" userId="e5fb23f8f0297cc3" providerId="LiveId" clId="{48B28125-2B72-44B5-9D46-0C6CDD3EB8D2}" dt="2022-02-10T14:51:25.313" v="160" actId="2711"/>
      <pc:docMkLst>
        <pc:docMk/>
      </pc:docMkLst>
      <pc:sldChg chg="modSp mod">
        <pc:chgData name="Jeremy Ng Kwik Tung" userId="e5fb23f8f0297cc3" providerId="LiveId" clId="{48B28125-2B72-44B5-9D46-0C6CDD3EB8D2}" dt="2022-02-10T12:24:29.818" v="45" actId="14100"/>
        <pc:sldMkLst>
          <pc:docMk/>
          <pc:sldMk cId="616344149" sldId="256"/>
        </pc:sldMkLst>
        <pc:spChg chg="mod">
          <ac:chgData name="Jeremy Ng Kwik Tung" userId="e5fb23f8f0297cc3" providerId="LiveId" clId="{48B28125-2B72-44B5-9D46-0C6CDD3EB8D2}" dt="2022-02-10T12:24:29.818" v="45" actId="14100"/>
          <ac:spMkLst>
            <pc:docMk/>
            <pc:sldMk cId="616344149" sldId="256"/>
            <ac:spMk id="3" creationId="{00000000-0000-0000-0000-000000000000}"/>
          </ac:spMkLst>
        </pc:spChg>
      </pc:sldChg>
      <pc:sldChg chg="addSp delSp modSp mod">
        <pc:chgData name="Jeremy Ng Kwik Tung" userId="e5fb23f8f0297cc3" providerId="LiveId" clId="{48B28125-2B72-44B5-9D46-0C6CDD3EB8D2}" dt="2022-02-10T13:12:02.235" v="125" actId="1076"/>
        <pc:sldMkLst>
          <pc:docMk/>
          <pc:sldMk cId="3995359419" sldId="258"/>
        </pc:sldMkLst>
        <pc:spChg chg="del">
          <ac:chgData name="Jeremy Ng Kwik Tung" userId="e5fb23f8f0297cc3" providerId="LiveId" clId="{48B28125-2B72-44B5-9D46-0C6CDD3EB8D2}" dt="2022-02-10T12:15:11.704" v="3" actId="478"/>
          <ac:spMkLst>
            <pc:docMk/>
            <pc:sldMk cId="3995359419" sldId="258"/>
            <ac:spMk id="2" creationId="{00000000-0000-0000-0000-000000000000}"/>
          </ac:spMkLst>
        </pc:spChg>
        <pc:spChg chg="add del mod">
          <ac:chgData name="Jeremy Ng Kwik Tung" userId="e5fb23f8f0297cc3" providerId="LiveId" clId="{48B28125-2B72-44B5-9D46-0C6CDD3EB8D2}" dt="2022-02-10T12:15:13.550" v="4" actId="478"/>
          <ac:spMkLst>
            <pc:docMk/>
            <pc:sldMk cId="3995359419" sldId="258"/>
            <ac:spMk id="4" creationId="{E4DB0CBD-2FC1-4BC2-B3CD-53547082BE52}"/>
          </ac:spMkLst>
        </pc:spChg>
        <pc:spChg chg="mod">
          <ac:chgData name="Jeremy Ng Kwik Tung" userId="e5fb23f8f0297cc3" providerId="LiveId" clId="{48B28125-2B72-44B5-9D46-0C6CDD3EB8D2}" dt="2022-02-10T13:12:02.235" v="125" actId="1076"/>
          <ac:spMkLst>
            <pc:docMk/>
            <pc:sldMk cId="3995359419" sldId="258"/>
            <ac:spMk id="7" creationId="{00000000-0000-0000-0000-000000000000}"/>
          </ac:spMkLst>
        </pc:spChg>
      </pc:sldChg>
      <pc:sldChg chg="addSp delSp modSp mod">
        <pc:chgData name="Jeremy Ng Kwik Tung" userId="e5fb23f8f0297cc3" providerId="LiveId" clId="{48B28125-2B72-44B5-9D46-0C6CDD3EB8D2}" dt="2022-02-10T14:50:46.168" v="146" actId="2711"/>
        <pc:sldMkLst>
          <pc:docMk/>
          <pc:sldMk cId="3658148315" sldId="259"/>
        </pc:sldMkLst>
        <pc:spChg chg="add del">
          <ac:chgData name="Jeremy Ng Kwik Tung" userId="e5fb23f8f0297cc3" providerId="LiveId" clId="{48B28125-2B72-44B5-9D46-0C6CDD3EB8D2}" dt="2022-02-10T12:16:46.251" v="15" actId="478"/>
          <ac:spMkLst>
            <pc:docMk/>
            <pc:sldMk cId="3658148315" sldId="259"/>
            <ac:spMk id="2" creationId="{00000000-0000-0000-0000-000000000000}"/>
          </ac:spMkLst>
        </pc:spChg>
        <pc:spChg chg="add del mod">
          <ac:chgData name="Jeremy Ng Kwik Tung" userId="e5fb23f8f0297cc3" providerId="LiveId" clId="{48B28125-2B72-44B5-9D46-0C6CDD3EB8D2}" dt="2022-02-10T12:16:39.422" v="13" actId="478"/>
          <ac:spMkLst>
            <pc:docMk/>
            <pc:sldMk cId="3658148315" sldId="259"/>
            <ac:spMk id="4" creationId="{00FD3696-C3AD-4410-8A37-B2C673D34712}"/>
          </ac:spMkLst>
        </pc:spChg>
        <pc:spChg chg="add del mod">
          <ac:chgData name="Jeremy Ng Kwik Tung" userId="e5fb23f8f0297cc3" providerId="LiveId" clId="{48B28125-2B72-44B5-9D46-0C6CDD3EB8D2}" dt="2022-02-10T12:16:47.121" v="16" actId="478"/>
          <ac:spMkLst>
            <pc:docMk/>
            <pc:sldMk cId="3658148315" sldId="259"/>
            <ac:spMk id="6" creationId="{DCB28D18-161E-4EDE-9659-2C6C089455A6}"/>
          </ac:spMkLst>
        </pc:spChg>
        <pc:spChg chg="mod">
          <ac:chgData name="Jeremy Ng Kwik Tung" userId="e5fb23f8f0297cc3" providerId="LiveId" clId="{48B28125-2B72-44B5-9D46-0C6CDD3EB8D2}" dt="2022-02-10T14:50:46.168" v="146" actId="2711"/>
          <ac:spMkLst>
            <pc:docMk/>
            <pc:sldMk cId="3658148315" sldId="259"/>
            <ac:spMk id="7" creationId="{00000000-0000-0000-0000-000000000000}"/>
          </ac:spMkLst>
        </pc:spChg>
      </pc:sldChg>
      <pc:sldChg chg="addSp delSp modSp mod">
        <pc:chgData name="Jeremy Ng Kwik Tung" userId="e5fb23f8f0297cc3" providerId="LiveId" clId="{48B28125-2B72-44B5-9D46-0C6CDD3EB8D2}" dt="2022-02-10T13:12:40.961" v="127" actId="1076"/>
        <pc:sldMkLst>
          <pc:docMk/>
          <pc:sldMk cId="3926006839" sldId="261"/>
        </pc:sldMkLst>
        <pc:spChg chg="del">
          <ac:chgData name="Jeremy Ng Kwik Tung" userId="e5fb23f8f0297cc3" providerId="LiveId" clId="{48B28125-2B72-44B5-9D46-0C6CDD3EB8D2}" dt="2022-02-10T12:23:03.199" v="27" actId="478"/>
          <ac:spMkLst>
            <pc:docMk/>
            <pc:sldMk cId="3926006839" sldId="261"/>
            <ac:spMk id="2" creationId="{00000000-0000-0000-0000-000000000000}"/>
          </ac:spMkLst>
        </pc:spChg>
        <pc:spChg chg="add del mod">
          <ac:chgData name="Jeremy Ng Kwik Tung" userId="e5fb23f8f0297cc3" providerId="LiveId" clId="{48B28125-2B72-44B5-9D46-0C6CDD3EB8D2}" dt="2022-02-10T12:23:04.511" v="28" actId="478"/>
          <ac:spMkLst>
            <pc:docMk/>
            <pc:sldMk cId="3926006839" sldId="261"/>
            <ac:spMk id="4" creationId="{C18068D0-C138-48CF-9B06-C4DAF5D57C56}"/>
          </ac:spMkLst>
        </pc:spChg>
        <pc:spChg chg="mod">
          <ac:chgData name="Jeremy Ng Kwik Tung" userId="e5fb23f8f0297cc3" providerId="LiveId" clId="{48B28125-2B72-44B5-9D46-0C6CDD3EB8D2}" dt="2022-02-10T13:12:40.961" v="127" actId="1076"/>
          <ac:spMkLst>
            <pc:docMk/>
            <pc:sldMk cId="3926006839" sldId="261"/>
            <ac:spMk id="7" creationId="{00000000-0000-0000-0000-000000000000}"/>
          </ac:spMkLst>
        </pc:spChg>
        <pc:picChg chg="mod">
          <ac:chgData name="Jeremy Ng Kwik Tung" userId="e5fb23f8f0297cc3" providerId="LiveId" clId="{48B28125-2B72-44B5-9D46-0C6CDD3EB8D2}" dt="2022-02-10T12:24:07.841" v="42" actId="1076"/>
          <ac:picMkLst>
            <pc:docMk/>
            <pc:sldMk cId="3926006839" sldId="261"/>
            <ac:picMk id="5" creationId="{00000000-0000-0000-0000-000000000000}"/>
          </ac:picMkLst>
        </pc:picChg>
      </pc:sldChg>
      <pc:sldChg chg="addSp delSp modSp mod">
        <pc:chgData name="Jeremy Ng Kwik Tung" userId="e5fb23f8f0297cc3" providerId="LiveId" clId="{48B28125-2B72-44B5-9D46-0C6CDD3EB8D2}" dt="2022-02-10T13:12:58.640" v="129" actId="1076"/>
        <pc:sldMkLst>
          <pc:docMk/>
          <pc:sldMk cId="228895769" sldId="262"/>
        </pc:sldMkLst>
        <pc:spChg chg="del">
          <ac:chgData name="Jeremy Ng Kwik Tung" userId="e5fb23f8f0297cc3" providerId="LiveId" clId="{48B28125-2B72-44B5-9D46-0C6CDD3EB8D2}" dt="2022-02-10T12:23:41.085" v="36" actId="478"/>
          <ac:spMkLst>
            <pc:docMk/>
            <pc:sldMk cId="228895769" sldId="262"/>
            <ac:spMk id="2" creationId="{00000000-0000-0000-0000-000000000000}"/>
          </ac:spMkLst>
        </pc:spChg>
        <pc:spChg chg="add del mod">
          <ac:chgData name="Jeremy Ng Kwik Tung" userId="e5fb23f8f0297cc3" providerId="LiveId" clId="{48B28125-2B72-44B5-9D46-0C6CDD3EB8D2}" dt="2022-02-10T12:23:42.532" v="37" actId="478"/>
          <ac:spMkLst>
            <pc:docMk/>
            <pc:sldMk cId="228895769" sldId="262"/>
            <ac:spMk id="5" creationId="{C187D156-CDD9-4FE9-A2DE-F8C47DE62AFC}"/>
          </ac:spMkLst>
        </pc:spChg>
        <pc:spChg chg="mod">
          <ac:chgData name="Jeremy Ng Kwik Tung" userId="e5fb23f8f0297cc3" providerId="LiveId" clId="{48B28125-2B72-44B5-9D46-0C6CDD3EB8D2}" dt="2022-02-10T13:12:58.640" v="129" actId="1076"/>
          <ac:spMkLst>
            <pc:docMk/>
            <pc:sldMk cId="228895769" sldId="262"/>
            <ac:spMk id="7" creationId="{00000000-0000-0000-0000-000000000000}"/>
          </ac:spMkLst>
        </pc:spChg>
        <pc:picChg chg="mod">
          <ac:chgData name="Jeremy Ng Kwik Tung" userId="e5fb23f8f0297cc3" providerId="LiveId" clId="{48B28125-2B72-44B5-9D46-0C6CDD3EB8D2}" dt="2022-02-10T12:24:16.692" v="44" actId="1076"/>
          <ac:picMkLst>
            <pc:docMk/>
            <pc:sldMk cId="228895769" sldId="262"/>
            <ac:picMk id="3" creationId="{00000000-0000-0000-0000-000000000000}"/>
          </ac:picMkLst>
        </pc:picChg>
      </pc:sldChg>
      <pc:sldChg chg="addSp delSp modSp mod">
        <pc:chgData name="Jeremy Ng Kwik Tung" userId="e5fb23f8f0297cc3" providerId="LiveId" clId="{48B28125-2B72-44B5-9D46-0C6CDD3EB8D2}" dt="2022-02-10T14:50:52.960" v="148" actId="2711"/>
        <pc:sldMkLst>
          <pc:docMk/>
          <pc:sldMk cId="3441940311" sldId="263"/>
        </pc:sldMkLst>
        <pc:spChg chg="del">
          <ac:chgData name="Jeremy Ng Kwik Tung" userId="e5fb23f8f0297cc3" providerId="LiveId" clId="{48B28125-2B72-44B5-9D46-0C6CDD3EB8D2}" dt="2022-02-10T12:23:57.332" v="40" actId="478"/>
          <ac:spMkLst>
            <pc:docMk/>
            <pc:sldMk cId="3441940311" sldId="263"/>
            <ac:spMk id="2" creationId="{00000000-0000-0000-0000-000000000000}"/>
          </ac:spMkLst>
        </pc:spChg>
        <pc:spChg chg="add del mod">
          <ac:chgData name="Jeremy Ng Kwik Tung" userId="e5fb23f8f0297cc3" providerId="LiveId" clId="{48B28125-2B72-44B5-9D46-0C6CDD3EB8D2}" dt="2022-02-10T12:23:59.290" v="41" actId="478"/>
          <ac:spMkLst>
            <pc:docMk/>
            <pc:sldMk cId="3441940311" sldId="263"/>
            <ac:spMk id="4" creationId="{E15D1188-E21A-4CF0-810E-A1272A040641}"/>
          </ac:spMkLst>
        </pc:spChg>
        <pc:spChg chg="mod">
          <ac:chgData name="Jeremy Ng Kwik Tung" userId="e5fb23f8f0297cc3" providerId="LiveId" clId="{48B28125-2B72-44B5-9D46-0C6CDD3EB8D2}" dt="2022-02-10T14:50:52.960" v="148" actId="2711"/>
          <ac:spMkLst>
            <pc:docMk/>
            <pc:sldMk cId="3441940311" sldId="263"/>
            <ac:spMk id="7" creationId="{00000000-0000-0000-0000-000000000000}"/>
          </ac:spMkLst>
        </pc:spChg>
      </pc:sldChg>
      <pc:sldChg chg="addSp delSp modSp mod">
        <pc:chgData name="Jeremy Ng Kwik Tung" userId="e5fb23f8f0297cc3" providerId="LiveId" clId="{48B28125-2B72-44B5-9D46-0C6CDD3EB8D2}" dt="2022-02-10T14:50:58.001" v="150" actId="2711"/>
        <pc:sldMkLst>
          <pc:docMk/>
          <pc:sldMk cId="4223325856" sldId="264"/>
        </pc:sldMkLst>
        <pc:spChg chg="del">
          <ac:chgData name="Jeremy Ng Kwik Tung" userId="e5fb23f8f0297cc3" providerId="LiveId" clId="{48B28125-2B72-44B5-9D46-0C6CDD3EB8D2}" dt="2022-02-10T12:25:15.936" v="49" actId="478"/>
          <ac:spMkLst>
            <pc:docMk/>
            <pc:sldMk cId="4223325856" sldId="264"/>
            <ac:spMk id="2" creationId="{00000000-0000-0000-0000-000000000000}"/>
          </ac:spMkLst>
        </pc:spChg>
        <pc:spChg chg="add del mod">
          <ac:chgData name="Jeremy Ng Kwik Tung" userId="e5fb23f8f0297cc3" providerId="LiveId" clId="{48B28125-2B72-44B5-9D46-0C6CDD3EB8D2}" dt="2022-02-10T12:25:17.190" v="50" actId="478"/>
          <ac:spMkLst>
            <pc:docMk/>
            <pc:sldMk cId="4223325856" sldId="264"/>
            <ac:spMk id="4" creationId="{52FBE183-9AD7-4D16-82CA-D7703F6CD1F4}"/>
          </ac:spMkLst>
        </pc:spChg>
        <pc:spChg chg="mod">
          <ac:chgData name="Jeremy Ng Kwik Tung" userId="e5fb23f8f0297cc3" providerId="LiveId" clId="{48B28125-2B72-44B5-9D46-0C6CDD3EB8D2}" dt="2022-02-10T14:50:58.001" v="150" actId="2711"/>
          <ac:spMkLst>
            <pc:docMk/>
            <pc:sldMk cId="4223325856" sldId="264"/>
            <ac:spMk id="7" creationId="{00000000-0000-0000-0000-000000000000}"/>
          </ac:spMkLst>
        </pc:spChg>
      </pc:sldChg>
      <pc:sldChg chg="addSp delSp modSp mod">
        <pc:chgData name="Jeremy Ng Kwik Tung" userId="e5fb23f8f0297cc3" providerId="LiveId" clId="{48B28125-2B72-44B5-9D46-0C6CDD3EB8D2}" dt="2022-02-10T13:13:17.616" v="131" actId="1076"/>
        <pc:sldMkLst>
          <pc:docMk/>
          <pc:sldMk cId="1773897479" sldId="265"/>
        </pc:sldMkLst>
        <pc:spChg chg="del">
          <ac:chgData name="Jeremy Ng Kwik Tung" userId="e5fb23f8f0297cc3" providerId="LiveId" clId="{48B28125-2B72-44B5-9D46-0C6CDD3EB8D2}" dt="2022-02-10T12:25:43.575" v="55" actId="478"/>
          <ac:spMkLst>
            <pc:docMk/>
            <pc:sldMk cId="1773897479" sldId="265"/>
            <ac:spMk id="2" creationId="{00000000-0000-0000-0000-000000000000}"/>
          </ac:spMkLst>
        </pc:spChg>
        <pc:spChg chg="add del mod">
          <ac:chgData name="Jeremy Ng Kwik Tung" userId="e5fb23f8f0297cc3" providerId="LiveId" clId="{48B28125-2B72-44B5-9D46-0C6CDD3EB8D2}" dt="2022-02-10T12:25:45.605" v="56" actId="478"/>
          <ac:spMkLst>
            <pc:docMk/>
            <pc:sldMk cId="1773897479" sldId="265"/>
            <ac:spMk id="4" creationId="{5F29B83D-417B-41F7-BB96-3B95E8E992E5}"/>
          </ac:spMkLst>
        </pc:spChg>
        <pc:spChg chg="mod">
          <ac:chgData name="Jeremy Ng Kwik Tung" userId="e5fb23f8f0297cc3" providerId="LiveId" clId="{48B28125-2B72-44B5-9D46-0C6CDD3EB8D2}" dt="2022-02-10T13:13:17.616" v="131" actId="1076"/>
          <ac:spMkLst>
            <pc:docMk/>
            <pc:sldMk cId="1773897479" sldId="265"/>
            <ac:spMk id="7" creationId="{00000000-0000-0000-0000-000000000000}"/>
          </ac:spMkLst>
        </pc:spChg>
        <pc:picChg chg="mod">
          <ac:chgData name="Jeremy Ng Kwik Tung" userId="e5fb23f8f0297cc3" providerId="LiveId" clId="{48B28125-2B72-44B5-9D46-0C6CDD3EB8D2}" dt="2022-02-10T12:26:00.261" v="58" actId="1076"/>
          <ac:picMkLst>
            <pc:docMk/>
            <pc:sldMk cId="1773897479" sldId="265"/>
            <ac:picMk id="5" creationId="{00000000-0000-0000-0000-000000000000}"/>
          </ac:picMkLst>
        </pc:picChg>
      </pc:sldChg>
      <pc:sldChg chg="addSp delSp modSp mod">
        <pc:chgData name="Jeremy Ng Kwik Tung" userId="e5fb23f8f0297cc3" providerId="LiveId" clId="{48B28125-2B72-44B5-9D46-0C6CDD3EB8D2}" dt="2022-02-10T13:13:44.470" v="133" actId="1076"/>
        <pc:sldMkLst>
          <pc:docMk/>
          <pc:sldMk cId="1283949182" sldId="266"/>
        </pc:sldMkLst>
        <pc:spChg chg="del">
          <ac:chgData name="Jeremy Ng Kwik Tung" userId="e5fb23f8f0297cc3" providerId="LiveId" clId="{48B28125-2B72-44B5-9D46-0C6CDD3EB8D2}" dt="2022-02-10T12:38:58.453" v="69" actId="478"/>
          <ac:spMkLst>
            <pc:docMk/>
            <pc:sldMk cId="1283949182" sldId="266"/>
            <ac:spMk id="2" creationId="{00000000-0000-0000-0000-000000000000}"/>
          </ac:spMkLst>
        </pc:spChg>
        <pc:spChg chg="add del mod">
          <ac:chgData name="Jeremy Ng Kwik Tung" userId="e5fb23f8f0297cc3" providerId="LiveId" clId="{48B28125-2B72-44B5-9D46-0C6CDD3EB8D2}" dt="2022-02-10T12:39:00.179" v="70" actId="478"/>
          <ac:spMkLst>
            <pc:docMk/>
            <pc:sldMk cId="1283949182" sldId="266"/>
            <ac:spMk id="5" creationId="{C610F697-8760-4517-B4C0-3428482167BD}"/>
          </ac:spMkLst>
        </pc:spChg>
        <pc:spChg chg="mod">
          <ac:chgData name="Jeremy Ng Kwik Tung" userId="e5fb23f8f0297cc3" providerId="LiveId" clId="{48B28125-2B72-44B5-9D46-0C6CDD3EB8D2}" dt="2022-02-10T13:13:44.470" v="133" actId="1076"/>
          <ac:spMkLst>
            <pc:docMk/>
            <pc:sldMk cId="1283949182" sldId="266"/>
            <ac:spMk id="7" creationId="{00000000-0000-0000-0000-000000000000}"/>
          </ac:spMkLst>
        </pc:spChg>
      </pc:sldChg>
      <pc:sldChg chg="addSp delSp modSp mod">
        <pc:chgData name="Jeremy Ng Kwik Tung" userId="e5fb23f8f0297cc3" providerId="LiveId" clId="{48B28125-2B72-44B5-9D46-0C6CDD3EB8D2}" dt="2022-02-10T14:51:04.341" v="152" actId="2711"/>
        <pc:sldMkLst>
          <pc:docMk/>
          <pc:sldMk cId="3068179512" sldId="267"/>
        </pc:sldMkLst>
        <pc:spChg chg="del">
          <ac:chgData name="Jeremy Ng Kwik Tung" userId="e5fb23f8f0297cc3" providerId="LiveId" clId="{48B28125-2B72-44B5-9D46-0C6CDD3EB8D2}" dt="2022-02-10T12:26:26.420" v="62" actId="478"/>
          <ac:spMkLst>
            <pc:docMk/>
            <pc:sldMk cId="3068179512" sldId="267"/>
            <ac:spMk id="2" creationId="{00000000-0000-0000-0000-000000000000}"/>
          </ac:spMkLst>
        </pc:spChg>
        <pc:spChg chg="add del mod">
          <ac:chgData name="Jeremy Ng Kwik Tung" userId="e5fb23f8f0297cc3" providerId="LiveId" clId="{48B28125-2B72-44B5-9D46-0C6CDD3EB8D2}" dt="2022-02-10T12:26:27.867" v="63" actId="478"/>
          <ac:spMkLst>
            <pc:docMk/>
            <pc:sldMk cId="3068179512" sldId="267"/>
            <ac:spMk id="4" creationId="{A0475D3F-8153-4126-9691-5DC9F9AFD8A5}"/>
          </ac:spMkLst>
        </pc:spChg>
        <pc:spChg chg="mod">
          <ac:chgData name="Jeremy Ng Kwik Tung" userId="e5fb23f8f0297cc3" providerId="LiveId" clId="{48B28125-2B72-44B5-9D46-0C6CDD3EB8D2}" dt="2022-02-10T14:51:04.341" v="152" actId="2711"/>
          <ac:spMkLst>
            <pc:docMk/>
            <pc:sldMk cId="3068179512" sldId="267"/>
            <ac:spMk id="7" creationId="{00000000-0000-0000-0000-000000000000}"/>
          </ac:spMkLst>
        </pc:spChg>
      </pc:sldChg>
      <pc:sldChg chg="addSp delSp modSp mod">
        <pc:chgData name="Jeremy Ng Kwik Tung" userId="e5fb23f8f0297cc3" providerId="LiveId" clId="{48B28125-2B72-44B5-9D46-0C6CDD3EB8D2}" dt="2022-02-10T14:51:14.821" v="156" actId="2711"/>
        <pc:sldMkLst>
          <pc:docMk/>
          <pc:sldMk cId="1196037616" sldId="268"/>
        </pc:sldMkLst>
        <pc:spChg chg="del">
          <ac:chgData name="Jeremy Ng Kwik Tung" userId="e5fb23f8f0297cc3" providerId="LiveId" clId="{48B28125-2B72-44B5-9D46-0C6CDD3EB8D2}" dt="2022-02-10T12:40:38.160" v="89" actId="478"/>
          <ac:spMkLst>
            <pc:docMk/>
            <pc:sldMk cId="1196037616" sldId="268"/>
            <ac:spMk id="2" creationId="{00000000-0000-0000-0000-000000000000}"/>
          </ac:spMkLst>
        </pc:spChg>
        <pc:spChg chg="add del mod">
          <ac:chgData name="Jeremy Ng Kwik Tung" userId="e5fb23f8f0297cc3" providerId="LiveId" clId="{48B28125-2B72-44B5-9D46-0C6CDD3EB8D2}" dt="2022-02-10T12:40:39.422" v="90" actId="478"/>
          <ac:spMkLst>
            <pc:docMk/>
            <pc:sldMk cId="1196037616" sldId="268"/>
            <ac:spMk id="4" creationId="{9452DF9B-2C0C-49D5-82E6-1E9514870554}"/>
          </ac:spMkLst>
        </pc:spChg>
        <pc:spChg chg="mod">
          <ac:chgData name="Jeremy Ng Kwik Tung" userId="e5fb23f8f0297cc3" providerId="LiveId" clId="{48B28125-2B72-44B5-9D46-0C6CDD3EB8D2}" dt="2022-02-10T14:51:14.821" v="156" actId="2711"/>
          <ac:spMkLst>
            <pc:docMk/>
            <pc:sldMk cId="1196037616" sldId="268"/>
            <ac:spMk id="7" creationId="{00000000-0000-0000-0000-000000000000}"/>
          </ac:spMkLst>
        </pc:spChg>
      </pc:sldChg>
      <pc:sldChg chg="addSp delSp modSp mod">
        <pc:chgData name="Jeremy Ng Kwik Tung" userId="e5fb23f8f0297cc3" providerId="LiveId" clId="{48B28125-2B72-44B5-9D46-0C6CDD3EB8D2}" dt="2022-02-10T13:14:15.748" v="137" actId="1076"/>
        <pc:sldMkLst>
          <pc:docMk/>
          <pc:sldMk cId="1353117712" sldId="269"/>
        </pc:sldMkLst>
        <pc:spChg chg="del">
          <ac:chgData name="Jeremy Ng Kwik Tung" userId="e5fb23f8f0297cc3" providerId="LiveId" clId="{48B28125-2B72-44B5-9D46-0C6CDD3EB8D2}" dt="2022-02-10T12:41:04.726" v="96" actId="478"/>
          <ac:spMkLst>
            <pc:docMk/>
            <pc:sldMk cId="1353117712" sldId="269"/>
            <ac:spMk id="2" creationId="{00000000-0000-0000-0000-000000000000}"/>
          </ac:spMkLst>
        </pc:spChg>
        <pc:spChg chg="add del mod">
          <ac:chgData name="Jeremy Ng Kwik Tung" userId="e5fb23f8f0297cc3" providerId="LiveId" clId="{48B28125-2B72-44B5-9D46-0C6CDD3EB8D2}" dt="2022-02-10T12:41:06.564" v="97" actId="478"/>
          <ac:spMkLst>
            <pc:docMk/>
            <pc:sldMk cId="1353117712" sldId="269"/>
            <ac:spMk id="4" creationId="{43E4456F-EB47-4508-9FF1-636FC9CFE180}"/>
          </ac:spMkLst>
        </pc:spChg>
        <pc:spChg chg="mod">
          <ac:chgData name="Jeremy Ng Kwik Tung" userId="e5fb23f8f0297cc3" providerId="LiveId" clId="{48B28125-2B72-44B5-9D46-0C6CDD3EB8D2}" dt="2022-02-10T13:14:15.748" v="137" actId="1076"/>
          <ac:spMkLst>
            <pc:docMk/>
            <pc:sldMk cId="1353117712" sldId="269"/>
            <ac:spMk id="7" creationId="{00000000-0000-0000-0000-000000000000}"/>
          </ac:spMkLst>
        </pc:spChg>
        <pc:picChg chg="mod">
          <ac:chgData name="Jeremy Ng Kwik Tung" userId="e5fb23f8f0297cc3" providerId="LiveId" clId="{48B28125-2B72-44B5-9D46-0C6CDD3EB8D2}" dt="2022-02-10T12:41:13.921" v="99" actId="1076"/>
          <ac:picMkLst>
            <pc:docMk/>
            <pc:sldMk cId="1353117712" sldId="269"/>
            <ac:picMk id="5" creationId="{00000000-0000-0000-0000-000000000000}"/>
          </ac:picMkLst>
        </pc:picChg>
      </pc:sldChg>
      <pc:sldChg chg="addSp delSp modSp mod">
        <pc:chgData name="Jeremy Ng Kwik Tung" userId="e5fb23f8f0297cc3" providerId="LiveId" clId="{48B28125-2B72-44B5-9D46-0C6CDD3EB8D2}" dt="2022-02-10T14:51:19.429" v="158" actId="2711"/>
        <pc:sldMkLst>
          <pc:docMk/>
          <pc:sldMk cId="52562033" sldId="270"/>
        </pc:sldMkLst>
        <pc:spChg chg="del">
          <ac:chgData name="Jeremy Ng Kwik Tung" userId="e5fb23f8f0297cc3" providerId="LiveId" clId="{48B28125-2B72-44B5-9D46-0C6CDD3EB8D2}" dt="2022-02-10T12:54:27.748" v="104" actId="478"/>
          <ac:spMkLst>
            <pc:docMk/>
            <pc:sldMk cId="52562033" sldId="270"/>
            <ac:spMk id="2" creationId="{00000000-0000-0000-0000-000000000000}"/>
          </ac:spMkLst>
        </pc:spChg>
        <pc:spChg chg="add del mod">
          <ac:chgData name="Jeremy Ng Kwik Tung" userId="e5fb23f8f0297cc3" providerId="LiveId" clId="{48B28125-2B72-44B5-9D46-0C6CDD3EB8D2}" dt="2022-02-10T12:54:29.906" v="105" actId="478"/>
          <ac:spMkLst>
            <pc:docMk/>
            <pc:sldMk cId="52562033" sldId="270"/>
            <ac:spMk id="4" creationId="{7BC8D2BF-1885-495E-90BA-770FDD3871CC}"/>
          </ac:spMkLst>
        </pc:spChg>
        <pc:spChg chg="mod">
          <ac:chgData name="Jeremy Ng Kwik Tung" userId="e5fb23f8f0297cc3" providerId="LiveId" clId="{48B28125-2B72-44B5-9D46-0C6CDD3EB8D2}" dt="2022-02-10T14:51:19.429" v="158" actId="2711"/>
          <ac:spMkLst>
            <pc:docMk/>
            <pc:sldMk cId="52562033" sldId="270"/>
            <ac:spMk id="7" creationId="{00000000-0000-0000-0000-000000000000}"/>
          </ac:spMkLst>
        </pc:spChg>
      </pc:sldChg>
      <pc:sldChg chg="addSp delSp modSp mod">
        <pc:chgData name="Jeremy Ng Kwik Tung" userId="e5fb23f8f0297cc3" providerId="LiveId" clId="{48B28125-2B72-44B5-9D46-0C6CDD3EB8D2}" dt="2022-02-10T13:14:44.427" v="143" actId="1076"/>
        <pc:sldMkLst>
          <pc:docMk/>
          <pc:sldMk cId="1036294729" sldId="271"/>
        </pc:sldMkLst>
        <pc:spChg chg="del">
          <ac:chgData name="Jeremy Ng Kwik Tung" userId="e5fb23f8f0297cc3" providerId="LiveId" clId="{48B28125-2B72-44B5-9D46-0C6CDD3EB8D2}" dt="2022-02-10T12:55:39.024" v="112" actId="478"/>
          <ac:spMkLst>
            <pc:docMk/>
            <pc:sldMk cId="1036294729" sldId="271"/>
            <ac:spMk id="2" creationId="{00000000-0000-0000-0000-000000000000}"/>
          </ac:spMkLst>
        </pc:spChg>
        <pc:spChg chg="add del mod">
          <ac:chgData name="Jeremy Ng Kwik Tung" userId="e5fb23f8f0297cc3" providerId="LiveId" clId="{48B28125-2B72-44B5-9D46-0C6CDD3EB8D2}" dt="2022-02-10T12:55:40.270" v="113" actId="478"/>
          <ac:spMkLst>
            <pc:docMk/>
            <pc:sldMk cId="1036294729" sldId="271"/>
            <ac:spMk id="5" creationId="{911AE633-D8C0-45FF-95E9-F310FB41425E}"/>
          </ac:spMkLst>
        </pc:spChg>
        <pc:spChg chg="mod">
          <ac:chgData name="Jeremy Ng Kwik Tung" userId="e5fb23f8f0297cc3" providerId="LiveId" clId="{48B28125-2B72-44B5-9D46-0C6CDD3EB8D2}" dt="2022-02-10T13:14:44.427" v="143" actId="1076"/>
          <ac:spMkLst>
            <pc:docMk/>
            <pc:sldMk cId="1036294729" sldId="271"/>
            <ac:spMk id="7" creationId="{00000000-0000-0000-0000-000000000000}"/>
          </ac:spMkLst>
        </pc:spChg>
      </pc:sldChg>
      <pc:sldChg chg="addSp delSp modSp mod">
        <pc:chgData name="Jeremy Ng Kwik Tung" userId="e5fb23f8f0297cc3" providerId="LiveId" clId="{48B28125-2B72-44B5-9D46-0C6CDD3EB8D2}" dt="2022-02-10T14:51:25.313" v="160" actId="2711"/>
        <pc:sldMkLst>
          <pc:docMk/>
          <pc:sldMk cId="2812885261" sldId="272"/>
        </pc:sldMkLst>
        <pc:spChg chg="del">
          <ac:chgData name="Jeremy Ng Kwik Tung" userId="e5fb23f8f0297cc3" providerId="LiveId" clId="{48B28125-2B72-44B5-9D46-0C6CDD3EB8D2}" dt="2022-02-10T12:57:11.300" v="118" actId="478"/>
          <ac:spMkLst>
            <pc:docMk/>
            <pc:sldMk cId="2812885261" sldId="272"/>
            <ac:spMk id="2" creationId="{00000000-0000-0000-0000-000000000000}"/>
          </ac:spMkLst>
        </pc:spChg>
        <pc:spChg chg="add del mod">
          <ac:chgData name="Jeremy Ng Kwik Tung" userId="e5fb23f8f0297cc3" providerId="LiveId" clId="{48B28125-2B72-44B5-9D46-0C6CDD3EB8D2}" dt="2022-02-10T12:57:12.865" v="119" actId="478"/>
          <ac:spMkLst>
            <pc:docMk/>
            <pc:sldMk cId="2812885261" sldId="272"/>
            <ac:spMk id="5" creationId="{F5C07A95-D801-46F9-8ADF-DB02740EDCD0}"/>
          </ac:spMkLst>
        </pc:spChg>
        <pc:spChg chg="mod">
          <ac:chgData name="Jeremy Ng Kwik Tung" userId="e5fb23f8f0297cc3" providerId="LiveId" clId="{48B28125-2B72-44B5-9D46-0C6CDD3EB8D2}" dt="2022-02-10T14:51:25.313" v="160" actId="2711"/>
          <ac:spMkLst>
            <pc:docMk/>
            <pc:sldMk cId="2812885261" sldId="272"/>
            <ac:spMk id="7" creationId="{00000000-0000-0000-0000-000000000000}"/>
          </ac:spMkLst>
        </pc:spChg>
      </pc:sldChg>
      <pc:sldChg chg="addSp delSp modSp mod">
        <pc:chgData name="Jeremy Ng Kwik Tung" userId="e5fb23f8f0297cc3" providerId="LiveId" clId="{48B28125-2B72-44B5-9D46-0C6CDD3EB8D2}" dt="2022-02-10T14:51:09.446" v="154" actId="2711"/>
        <pc:sldMkLst>
          <pc:docMk/>
          <pc:sldMk cId="2640704056" sldId="273"/>
        </pc:sldMkLst>
        <pc:spChg chg="del">
          <ac:chgData name="Jeremy Ng Kwik Tung" userId="e5fb23f8f0297cc3" providerId="LiveId" clId="{48B28125-2B72-44B5-9D46-0C6CDD3EB8D2}" dt="2022-02-10T12:39:25.507" v="74" actId="478"/>
          <ac:spMkLst>
            <pc:docMk/>
            <pc:sldMk cId="2640704056" sldId="273"/>
            <ac:spMk id="2" creationId="{00000000-0000-0000-0000-000000000000}"/>
          </ac:spMkLst>
        </pc:spChg>
        <pc:spChg chg="add del mod">
          <ac:chgData name="Jeremy Ng Kwik Tung" userId="e5fb23f8f0297cc3" providerId="LiveId" clId="{48B28125-2B72-44B5-9D46-0C6CDD3EB8D2}" dt="2022-02-10T12:39:26.713" v="75" actId="478"/>
          <ac:spMkLst>
            <pc:docMk/>
            <pc:sldMk cId="2640704056" sldId="273"/>
            <ac:spMk id="4" creationId="{597446BD-99D4-464A-BC82-B7FC10DF1AE7}"/>
          </ac:spMkLst>
        </pc:spChg>
        <pc:spChg chg="mod">
          <ac:chgData name="Jeremy Ng Kwik Tung" userId="e5fb23f8f0297cc3" providerId="LiveId" clId="{48B28125-2B72-44B5-9D46-0C6CDD3EB8D2}" dt="2022-02-10T14:51:09.446" v="154" actId="2711"/>
          <ac:spMkLst>
            <pc:docMk/>
            <pc:sldMk cId="2640704056" sldId="273"/>
            <ac:spMk id="7" creationId="{00000000-0000-0000-0000-000000000000}"/>
          </ac:spMkLst>
        </pc:spChg>
      </pc:sldChg>
      <pc:sldChg chg="addSp delSp modSp mod">
        <pc:chgData name="Jeremy Ng Kwik Tung" userId="e5fb23f8f0297cc3" providerId="LiveId" clId="{48B28125-2B72-44B5-9D46-0C6CDD3EB8D2}" dt="2022-02-10T13:14:00.948" v="135" actId="1076"/>
        <pc:sldMkLst>
          <pc:docMk/>
          <pc:sldMk cId="977008712" sldId="274"/>
        </pc:sldMkLst>
        <pc:spChg chg="del">
          <ac:chgData name="Jeremy Ng Kwik Tung" userId="e5fb23f8f0297cc3" providerId="LiveId" clId="{48B28125-2B72-44B5-9D46-0C6CDD3EB8D2}" dt="2022-02-10T12:40:04.433" v="82" actId="478"/>
          <ac:spMkLst>
            <pc:docMk/>
            <pc:sldMk cId="977008712" sldId="274"/>
            <ac:spMk id="2" creationId="{00000000-0000-0000-0000-000000000000}"/>
          </ac:spMkLst>
        </pc:spChg>
        <pc:spChg chg="add del mod">
          <ac:chgData name="Jeremy Ng Kwik Tung" userId="e5fb23f8f0297cc3" providerId="LiveId" clId="{48B28125-2B72-44B5-9D46-0C6CDD3EB8D2}" dt="2022-02-10T12:40:05.856" v="83" actId="478"/>
          <ac:spMkLst>
            <pc:docMk/>
            <pc:sldMk cId="977008712" sldId="274"/>
            <ac:spMk id="4" creationId="{B586F57E-1FD7-469F-B944-47EFB90728B3}"/>
          </ac:spMkLst>
        </pc:spChg>
        <pc:spChg chg="mod">
          <ac:chgData name="Jeremy Ng Kwik Tung" userId="e5fb23f8f0297cc3" providerId="LiveId" clId="{48B28125-2B72-44B5-9D46-0C6CDD3EB8D2}" dt="2022-02-10T13:14:00.948" v="135" actId="1076"/>
          <ac:spMkLst>
            <pc:docMk/>
            <pc:sldMk cId="977008712" sldId="274"/>
            <ac:spMk id="7" creationId="{00000000-0000-0000-0000-000000000000}"/>
          </ac:spMkLst>
        </pc:spChg>
        <pc:picChg chg="mod">
          <ac:chgData name="Jeremy Ng Kwik Tung" userId="e5fb23f8f0297cc3" providerId="LiveId" clId="{48B28125-2B72-44B5-9D46-0C6CDD3EB8D2}" dt="2022-02-10T12:40:20.562" v="85" actId="1076"/>
          <ac:picMkLst>
            <pc:docMk/>
            <pc:sldMk cId="977008712" sldId="274"/>
            <ac:picMk id="5" creationId="{00000000-0000-0000-0000-000000000000}"/>
          </ac:picMkLst>
        </pc:picChg>
      </pc:sldChg>
      <pc:sldChg chg="addSp delSp modSp mod">
        <pc:chgData name="Jeremy Ng Kwik Tung" userId="e5fb23f8f0297cc3" providerId="LiveId" clId="{48B28125-2B72-44B5-9D46-0C6CDD3EB8D2}" dt="2022-02-10T12:59:16.035" v="124" actId="1076"/>
        <pc:sldMkLst>
          <pc:docMk/>
          <pc:sldMk cId="3899670586" sldId="275"/>
        </pc:sldMkLst>
        <pc:spChg chg="del">
          <ac:chgData name="Jeremy Ng Kwik Tung" userId="e5fb23f8f0297cc3" providerId="LiveId" clId="{48B28125-2B72-44B5-9D46-0C6CDD3EB8D2}" dt="2022-02-10T12:59:08.094" v="120" actId="478"/>
          <ac:spMkLst>
            <pc:docMk/>
            <pc:sldMk cId="3899670586" sldId="275"/>
            <ac:spMk id="2" creationId="{00000000-0000-0000-0000-000000000000}"/>
          </ac:spMkLst>
        </pc:spChg>
        <pc:spChg chg="add del mod">
          <ac:chgData name="Jeremy Ng Kwik Tung" userId="e5fb23f8f0297cc3" providerId="LiveId" clId="{48B28125-2B72-44B5-9D46-0C6CDD3EB8D2}" dt="2022-02-10T12:59:09.283" v="121" actId="478"/>
          <ac:spMkLst>
            <pc:docMk/>
            <pc:sldMk cId="3899670586" sldId="275"/>
            <ac:spMk id="4" creationId="{38490271-315C-4A5B-937E-DFF5C306BB73}"/>
          </ac:spMkLst>
        </pc:spChg>
        <pc:picChg chg="mod">
          <ac:chgData name="Jeremy Ng Kwik Tung" userId="e5fb23f8f0297cc3" providerId="LiveId" clId="{48B28125-2B72-44B5-9D46-0C6CDD3EB8D2}" dt="2022-02-10T12:59:16.035" v="124" actId="1076"/>
          <ac:picMkLst>
            <pc:docMk/>
            <pc:sldMk cId="3899670586" sldId="275"/>
            <ac:picMk id="5" creationId="{00000000-0000-0000-0000-000000000000}"/>
          </ac:picMkLst>
        </pc:picChg>
      </pc:sldChg>
      <pc:sldMasterChg chg="modSldLayout">
        <pc:chgData name="Jeremy Ng Kwik Tung" userId="e5fb23f8f0297cc3" providerId="LiveId" clId="{48B28125-2B72-44B5-9D46-0C6CDD3EB8D2}" dt="2022-02-10T09:57:34.410" v="0"/>
        <pc:sldMasterMkLst>
          <pc:docMk/>
          <pc:sldMasterMk cId="2275015562" sldId="2147483672"/>
        </pc:sldMasterMkLst>
        <pc:sldLayoutChg chg="delSp">
          <pc:chgData name="Jeremy Ng Kwik Tung" userId="e5fb23f8f0297cc3" providerId="LiveId" clId="{48B28125-2B72-44B5-9D46-0C6CDD3EB8D2}" dt="2022-02-10T09:57:34.410" v="0"/>
          <pc:sldLayoutMkLst>
            <pc:docMk/>
            <pc:sldMasterMk cId="2275015562" sldId="2147483672"/>
            <pc:sldLayoutMk cId="2172542206" sldId="2147483684"/>
          </pc:sldLayoutMkLst>
          <pc:spChg chg="del">
            <ac:chgData name="Jeremy Ng Kwik Tung" userId="e5fb23f8f0297cc3" providerId="LiveId" clId="{48B28125-2B72-44B5-9D46-0C6CDD3EB8D2}" dt="2022-02-10T09:57:34.410" v="0"/>
            <ac:spMkLst>
              <pc:docMk/>
              <pc:sldMasterMk cId="2275015562" sldId="2147483672"/>
              <pc:sldLayoutMk cId="2172542206" sldId="2147483684"/>
              <ac:spMk id="7" creationId="{93F6C6A9-FAB6-0B45-A3BA-3A821E996DD5}"/>
            </ac:spMkLst>
          </pc:spChg>
          <pc:picChg chg="del">
            <ac:chgData name="Jeremy Ng Kwik Tung" userId="e5fb23f8f0297cc3" providerId="LiveId" clId="{48B28125-2B72-44B5-9D46-0C6CDD3EB8D2}" dt="2022-02-10T09:57:34.410" v="0"/>
            <ac:picMkLst>
              <pc:docMk/>
              <pc:sldMasterMk cId="2275015562" sldId="2147483672"/>
              <pc:sldLayoutMk cId="2172542206" sldId="2147483684"/>
              <ac:picMk id="9" creationId="{61F974AC-9B24-7341-A111-9A7FAE06F366}"/>
            </ac:picMkLst>
          </pc:picChg>
        </pc:sldLayoutChg>
      </pc:sldMasterChg>
      <pc:sldMasterChg chg="modSldLayout">
        <pc:chgData name="Jeremy Ng Kwik Tung" userId="e5fb23f8f0297cc3" providerId="LiveId" clId="{48B28125-2B72-44B5-9D46-0C6CDD3EB8D2}" dt="2022-02-10T09:57:53.802" v="1"/>
        <pc:sldMasterMkLst>
          <pc:docMk/>
          <pc:sldMasterMk cId="3078347148" sldId="2147483685"/>
        </pc:sldMasterMkLst>
        <pc:sldLayoutChg chg="addSp modSp">
          <pc:chgData name="Jeremy Ng Kwik Tung" userId="e5fb23f8f0297cc3" providerId="LiveId" clId="{48B28125-2B72-44B5-9D46-0C6CDD3EB8D2}" dt="2022-02-10T09:57:53.802" v="1"/>
          <pc:sldLayoutMkLst>
            <pc:docMk/>
            <pc:sldMasterMk cId="2221251332" sldId="2147483710"/>
            <pc:sldLayoutMk cId="2981232632" sldId="2147483649"/>
          </pc:sldLayoutMkLst>
          <pc:picChg chg="add mod">
            <ac:chgData name="Jeremy Ng Kwik Tung" userId="e5fb23f8f0297cc3" providerId="LiveId" clId="{48B28125-2B72-44B5-9D46-0C6CDD3EB8D2}" dt="2022-02-10T09:57:53.802" v="1"/>
            <ac:picMkLst>
              <pc:docMk/>
              <pc:sldMasterMk cId="2221251332" sldId="2147483710"/>
              <pc:sldLayoutMk cId="2981232632" sldId="2147483649"/>
              <ac:picMk id="2" creationId="{6BBBD4A2-FD42-4695-BAB6-597827F9B1FE}"/>
            </ac:picMkLst>
          </pc:picChg>
        </pc:sldLayoutChg>
      </pc:sldMasterChg>
      <pc:sldMasterChg chg="modSldLayout">
        <pc:chgData name="Jeremy Ng Kwik Tung" userId="e5fb23f8f0297cc3" providerId="LiveId" clId="{48B28125-2B72-44B5-9D46-0C6CDD3EB8D2}" dt="2022-02-10T09:59:03.551" v="2"/>
        <pc:sldMasterMkLst>
          <pc:docMk/>
          <pc:sldMasterMk cId="3984002276" sldId="2147483697"/>
        </pc:sldMasterMkLst>
        <pc:sldLayoutChg chg="delSp">
          <pc:chgData name="Jeremy Ng Kwik Tung" userId="e5fb23f8f0297cc3" providerId="LiveId" clId="{48B28125-2B72-44B5-9D46-0C6CDD3EB8D2}" dt="2022-02-10T09:59:03.551" v="2"/>
          <pc:sldLayoutMkLst>
            <pc:docMk/>
            <pc:sldMasterMk cId="3984002276" sldId="2147483697"/>
            <pc:sldLayoutMk cId="2429062608" sldId="2147483709"/>
          </pc:sldLayoutMkLst>
          <pc:spChg chg="del">
            <ac:chgData name="Jeremy Ng Kwik Tung" userId="e5fb23f8f0297cc3" providerId="LiveId" clId="{48B28125-2B72-44B5-9D46-0C6CDD3EB8D2}" dt="2022-02-10T09:59:03.551" v="2"/>
            <ac:spMkLst>
              <pc:docMk/>
              <pc:sldMasterMk cId="3984002276" sldId="2147483697"/>
              <pc:sldLayoutMk cId="2429062608" sldId="2147483709"/>
              <ac:spMk id="7" creationId="{93F6C6A9-FAB6-0B45-A3BA-3A821E996DD5}"/>
            </ac:spMkLst>
          </pc:spChg>
          <pc:picChg chg="del">
            <ac:chgData name="Jeremy Ng Kwik Tung" userId="e5fb23f8f0297cc3" providerId="LiveId" clId="{48B28125-2B72-44B5-9D46-0C6CDD3EB8D2}" dt="2022-02-10T09:59:03.551" v="2"/>
            <ac:picMkLst>
              <pc:docMk/>
              <pc:sldMasterMk cId="3984002276" sldId="2147483697"/>
              <pc:sldLayoutMk cId="2429062608" sldId="2147483709"/>
              <ac:picMk id="5" creationId="{9B909BD6-4A4F-4F16-AC08-CA9A56893FE0}"/>
            </ac:picMkLst>
          </pc:picChg>
        </pc:sldLayoutChg>
      </pc:sldMasterChg>
    </pc:docChg>
  </pc:docChgLst>
  <pc:docChgLst>
    <pc:chgData name="Jeremy Ng Kwik Tung" userId="e5fb23f8f0297cc3" providerId="LiveId" clId="{6F764535-AC83-41AD-89CA-1D12C08B551B}"/>
    <pc:docChg chg="undo custSel modSld">
      <pc:chgData name="Jeremy Ng Kwik Tung" userId="e5fb23f8f0297cc3" providerId="LiveId" clId="{6F764535-AC83-41AD-89CA-1D12C08B551B}" dt="2022-01-25T14:07:42.291" v="3" actId="14100"/>
      <pc:docMkLst>
        <pc:docMk/>
      </pc:docMkLst>
      <pc:sldChg chg="modSp mod">
        <pc:chgData name="Jeremy Ng Kwik Tung" userId="e5fb23f8f0297cc3" providerId="LiveId" clId="{6F764535-AC83-41AD-89CA-1D12C08B551B}" dt="2022-01-25T14:07:42.291" v="3" actId="14100"/>
        <pc:sldMkLst>
          <pc:docMk/>
          <pc:sldMk cId="616344149" sldId="256"/>
        </pc:sldMkLst>
        <pc:spChg chg="mod">
          <ac:chgData name="Jeremy Ng Kwik Tung" userId="e5fb23f8f0297cc3" providerId="LiveId" clId="{6F764535-AC83-41AD-89CA-1D12C08B551B}" dt="2022-01-25T14:07:42.291" v="3" actId="14100"/>
          <ac:spMkLst>
            <pc:docMk/>
            <pc:sldMk cId="616344149" sldId="256"/>
            <ac:spMk id="3" creationId="{00000000-0000-0000-0000-000000000000}"/>
          </ac:spMkLst>
        </pc:spChg>
      </pc:sldChg>
    </pc:docChg>
  </pc:docChgLst>
  <pc:docChgLst>
    <pc:chgData name="Jeremy Ng Kwik Tung" userId="e5fb23f8f0297cc3" providerId="LiveId" clId="{EF0B1667-25FB-4964-9C0D-869E03F6EED5}"/>
    <pc:docChg chg="undo custSel modSld modMainMaster">
      <pc:chgData name="Jeremy Ng Kwik Tung" userId="e5fb23f8f0297cc3" providerId="LiveId" clId="{EF0B1667-25FB-4964-9C0D-869E03F6EED5}" dt="2022-01-25T03:47:42.212" v="84" actId="207"/>
      <pc:docMkLst>
        <pc:docMk/>
      </pc:docMkLst>
      <pc:sldChg chg="modSp mod">
        <pc:chgData name="Jeremy Ng Kwik Tung" userId="e5fb23f8f0297cc3" providerId="LiveId" clId="{EF0B1667-25FB-4964-9C0D-869E03F6EED5}" dt="2022-01-25T03:39:32.025" v="26" actId="14100"/>
        <pc:sldMkLst>
          <pc:docMk/>
          <pc:sldMk cId="616344149" sldId="256"/>
        </pc:sldMkLst>
        <pc:spChg chg="mod">
          <ac:chgData name="Jeremy Ng Kwik Tung" userId="e5fb23f8f0297cc3" providerId="LiveId" clId="{EF0B1667-25FB-4964-9C0D-869E03F6EED5}" dt="2022-01-25T03:39:32.025" v="26" actId="14100"/>
          <ac:spMkLst>
            <pc:docMk/>
            <pc:sldMk cId="616344149" sldId="256"/>
            <ac:spMk id="3" creationId="{00000000-0000-0000-0000-000000000000}"/>
          </ac:spMkLst>
        </pc:spChg>
      </pc:sldChg>
      <pc:sldChg chg="delSp modSp mod">
        <pc:chgData name="Jeremy Ng Kwik Tung" userId="e5fb23f8f0297cc3" providerId="LiveId" clId="{EF0B1667-25FB-4964-9C0D-869E03F6EED5}" dt="2022-01-25T03:47:42.212" v="84" actId="207"/>
        <pc:sldMkLst>
          <pc:docMk/>
          <pc:sldMk cId="3995359419" sldId="258"/>
        </pc:sldMkLst>
        <pc:spChg chg="mod">
          <ac:chgData name="Jeremy Ng Kwik Tung" userId="e5fb23f8f0297cc3" providerId="LiveId" clId="{EF0B1667-25FB-4964-9C0D-869E03F6EED5}" dt="2022-01-25T03:39:44.395" v="28" actId="255"/>
          <ac:spMkLst>
            <pc:docMk/>
            <pc:sldMk cId="3995359419" sldId="258"/>
            <ac:spMk id="2" creationId="{00000000-0000-0000-0000-000000000000}"/>
          </ac:spMkLst>
        </pc:spChg>
        <pc:spChg chg="mod">
          <ac:chgData name="Jeremy Ng Kwik Tung" userId="e5fb23f8f0297cc3" providerId="LiveId" clId="{EF0B1667-25FB-4964-9C0D-869E03F6EED5}" dt="2022-01-25T03:47:42.212" v="84" actId="207"/>
          <ac:spMkLst>
            <pc:docMk/>
            <pc:sldMk cId="3995359419" sldId="258"/>
            <ac:spMk id="7" creationId="{00000000-0000-0000-0000-000000000000}"/>
          </ac:spMkLst>
        </pc:spChg>
        <pc:cxnChg chg="del">
          <ac:chgData name="Jeremy Ng Kwik Tung" userId="e5fb23f8f0297cc3" providerId="LiveId" clId="{EF0B1667-25FB-4964-9C0D-869E03F6EED5}" dt="2022-01-25T03:39:39.987" v="27" actId="478"/>
          <ac:cxnSpMkLst>
            <pc:docMk/>
            <pc:sldMk cId="3995359419" sldId="258"/>
            <ac:cxnSpMk id="4" creationId="{00000000-0000-0000-0000-000000000000}"/>
          </ac:cxnSpMkLst>
        </pc:cxnChg>
      </pc:sldChg>
      <pc:sldChg chg="delSp modSp mod">
        <pc:chgData name="Jeremy Ng Kwik Tung" userId="e5fb23f8f0297cc3" providerId="LiveId" clId="{EF0B1667-25FB-4964-9C0D-869E03F6EED5}" dt="2022-01-25T03:42:14.072" v="49" actId="207"/>
        <pc:sldMkLst>
          <pc:docMk/>
          <pc:sldMk cId="3658148315" sldId="259"/>
        </pc:sldMkLst>
        <pc:spChg chg="mod">
          <ac:chgData name="Jeremy Ng Kwik Tung" userId="e5fb23f8f0297cc3" providerId="LiveId" clId="{EF0B1667-25FB-4964-9C0D-869E03F6EED5}" dt="2022-01-25T03:40:07.957" v="33" actId="255"/>
          <ac:spMkLst>
            <pc:docMk/>
            <pc:sldMk cId="3658148315" sldId="259"/>
            <ac:spMk id="2" creationId="{00000000-0000-0000-0000-000000000000}"/>
          </ac:spMkLst>
        </pc:spChg>
        <pc:spChg chg="mod">
          <ac:chgData name="Jeremy Ng Kwik Tung" userId="e5fb23f8f0297cc3" providerId="LiveId" clId="{EF0B1667-25FB-4964-9C0D-869E03F6EED5}" dt="2022-01-25T03:42:14.072" v="49" actId="207"/>
          <ac:spMkLst>
            <pc:docMk/>
            <pc:sldMk cId="3658148315" sldId="259"/>
            <ac:spMk id="7" creationId="{00000000-0000-0000-0000-000000000000}"/>
          </ac:spMkLst>
        </pc:spChg>
        <pc:cxnChg chg="del">
          <ac:chgData name="Jeremy Ng Kwik Tung" userId="e5fb23f8f0297cc3" providerId="LiveId" clId="{EF0B1667-25FB-4964-9C0D-869E03F6EED5}" dt="2022-01-25T03:40:10.257" v="34" actId="478"/>
          <ac:cxnSpMkLst>
            <pc:docMk/>
            <pc:sldMk cId="3658148315" sldId="259"/>
            <ac:cxnSpMk id="4" creationId="{00000000-0000-0000-0000-000000000000}"/>
          </ac:cxnSpMkLst>
        </pc:cxnChg>
      </pc:sldChg>
      <pc:sldChg chg="delSp modSp mod">
        <pc:chgData name="Jeremy Ng Kwik Tung" userId="e5fb23f8f0297cc3" providerId="LiveId" clId="{EF0B1667-25FB-4964-9C0D-869E03F6EED5}" dt="2022-01-25T03:40:49.143" v="38" actId="255"/>
        <pc:sldMkLst>
          <pc:docMk/>
          <pc:sldMk cId="3926006839" sldId="261"/>
        </pc:sldMkLst>
        <pc:spChg chg="mod">
          <ac:chgData name="Jeremy Ng Kwik Tung" userId="e5fb23f8f0297cc3" providerId="LiveId" clId="{EF0B1667-25FB-4964-9C0D-869E03F6EED5}" dt="2022-01-25T03:40:49.143" v="38" actId="255"/>
          <ac:spMkLst>
            <pc:docMk/>
            <pc:sldMk cId="3926006839" sldId="261"/>
            <ac:spMk id="2" creationId="{00000000-0000-0000-0000-000000000000}"/>
          </ac:spMkLst>
        </pc:spChg>
        <pc:spChg chg="mod">
          <ac:chgData name="Jeremy Ng Kwik Tung" userId="e5fb23f8f0297cc3" providerId="LiveId" clId="{EF0B1667-25FB-4964-9C0D-869E03F6EED5}" dt="2022-01-25T03:40:39.030" v="36" actId="207"/>
          <ac:spMkLst>
            <pc:docMk/>
            <pc:sldMk cId="3926006839" sldId="261"/>
            <ac:spMk id="7" creationId="{00000000-0000-0000-0000-000000000000}"/>
          </ac:spMkLst>
        </pc:spChg>
        <pc:cxnChg chg="del">
          <ac:chgData name="Jeremy Ng Kwik Tung" userId="e5fb23f8f0297cc3" providerId="LiveId" clId="{EF0B1667-25FB-4964-9C0D-869E03F6EED5}" dt="2022-01-25T03:40:44.152" v="37" actId="478"/>
          <ac:cxnSpMkLst>
            <pc:docMk/>
            <pc:sldMk cId="3926006839" sldId="261"/>
            <ac:cxnSpMk id="4" creationId="{00000000-0000-0000-0000-000000000000}"/>
          </ac:cxnSpMkLst>
        </pc:cxnChg>
      </pc:sldChg>
      <pc:sldChg chg="delSp modSp mod">
        <pc:chgData name="Jeremy Ng Kwik Tung" userId="e5fb23f8f0297cc3" providerId="LiveId" clId="{EF0B1667-25FB-4964-9C0D-869E03F6EED5}" dt="2022-01-25T03:41:28.635" v="44" actId="207"/>
        <pc:sldMkLst>
          <pc:docMk/>
          <pc:sldMk cId="228895769" sldId="262"/>
        </pc:sldMkLst>
        <pc:spChg chg="mod">
          <ac:chgData name="Jeremy Ng Kwik Tung" userId="e5fb23f8f0297cc3" providerId="LiveId" clId="{EF0B1667-25FB-4964-9C0D-869E03F6EED5}" dt="2022-01-25T03:41:22.230" v="43" actId="255"/>
          <ac:spMkLst>
            <pc:docMk/>
            <pc:sldMk cId="228895769" sldId="262"/>
            <ac:spMk id="2" creationId="{00000000-0000-0000-0000-000000000000}"/>
          </ac:spMkLst>
        </pc:spChg>
        <pc:spChg chg="mod">
          <ac:chgData name="Jeremy Ng Kwik Tung" userId="e5fb23f8f0297cc3" providerId="LiveId" clId="{EF0B1667-25FB-4964-9C0D-869E03F6EED5}" dt="2022-01-25T03:41:28.635" v="44" actId="207"/>
          <ac:spMkLst>
            <pc:docMk/>
            <pc:sldMk cId="228895769" sldId="262"/>
            <ac:spMk id="7" creationId="{00000000-0000-0000-0000-000000000000}"/>
          </ac:spMkLst>
        </pc:spChg>
        <pc:cxnChg chg="del">
          <ac:chgData name="Jeremy Ng Kwik Tung" userId="e5fb23f8f0297cc3" providerId="LiveId" clId="{EF0B1667-25FB-4964-9C0D-869E03F6EED5}" dt="2022-01-25T03:41:13.815" v="42" actId="478"/>
          <ac:cxnSpMkLst>
            <pc:docMk/>
            <pc:sldMk cId="228895769" sldId="262"/>
            <ac:cxnSpMk id="4" creationId="{00000000-0000-0000-0000-000000000000}"/>
          </ac:cxnSpMkLst>
        </pc:cxnChg>
      </pc:sldChg>
      <pc:sldChg chg="delSp modSp mod">
        <pc:chgData name="Jeremy Ng Kwik Tung" userId="e5fb23f8f0297cc3" providerId="LiveId" clId="{EF0B1667-25FB-4964-9C0D-869E03F6EED5}" dt="2022-01-25T03:42:04.894" v="48" actId="207"/>
        <pc:sldMkLst>
          <pc:docMk/>
          <pc:sldMk cId="3441940311" sldId="263"/>
        </pc:sldMkLst>
        <pc:spChg chg="mod">
          <ac:chgData name="Jeremy Ng Kwik Tung" userId="e5fb23f8f0297cc3" providerId="LiveId" clId="{EF0B1667-25FB-4964-9C0D-869E03F6EED5}" dt="2022-01-25T03:41:00.595" v="40" actId="255"/>
          <ac:spMkLst>
            <pc:docMk/>
            <pc:sldMk cId="3441940311" sldId="263"/>
            <ac:spMk id="2" creationId="{00000000-0000-0000-0000-000000000000}"/>
          </ac:spMkLst>
        </pc:spChg>
        <pc:spChg chg="mod">
          <ac:chgData name="Jeremy Ng Kwik Tung" userId="e5fb23f8f0297cc3" providerId="LiveId" clId="{EF0B1667-25FB-4964-9C0D-869E03F6EED5}" dt="2022-01-25T03:42:04.894" v="48" actId="207"/>
          <ac:spMkLst>
            <pc:docMk/>
            <pc:sldMk cId="3441940311" sldId="263"/>
            <ac:spMk id="7" creationId="{00000000-0000-0000-0000-000000000000}"/>
          </ac:spMkLst>
        </pc:spChg>
        <pc:cxnChg chg="del">
          <ac:chgData name="Jeremy Ng Kwik Tung" userId="e5fb23f8f0297cc3" providerId="LiveId" clId="{EF0B1667-25FB-4964-9C0D-869E03F6EED5}" dt="2022-01-25T03:40:56.136" v="39" actId="478"/>
          <ac:cxnSpMkLst>
            <pc:docMk/>
            <pc:sldMk cId="3441940311" sldId="263"/>
            <ac:cxnSpMk id="4" creationId="{00000000-0000-0000-0000-000000000000}"/>
          </ac:cxnSpMkLst>
        </pc:cxnChg>
      </pc:sldChg>
      <pc:sldChg chg="delSp modSp mod">
        <pc:chgData name="Jeremy Ng Kwik Tung" userId="e5fb23f8f0297cc3" providerId="LiveId" clId="{EF0B1667-25FB-4964-9C0D-869E03F6EED5}" dt="2022-01-25T03:42:43.108" v="51" actId="207"/>
        <pc:sldMkLst>
          <pc:docMk/>
          <pc:sldMk cId="4223325856" sldId="264"/>
        </pc:sldMkLst>
        <pc:spChg chg="mod">
          <ac:chgData name="Jeremy Ng Kwik Tung" userId="e5fb23f8f0297cc3" providerId="LiveId" clId="{EF0B1667-25FB-4964-9C0D-869E03F6EED5}" dt="2022-01-25T03:41:41.971" v="46" actId="255"/>
          <ac:spMkLst>
            <pc:docMk/>
            <pc:sldMk cId="4223325856" sldId="264"/>
            <ac:spMk id="2" creationId="{00000000-0000-0000-0000-000000000000}"/>
          </ac:spMkLst>
        </pc:spChg>
        <pc:spChg chg="mod">
          <ac:chgData name="Jeremy Ng Kwik Tung" userId="e5fb23f8f0297cc3" providerId="LiveId" clId="{EF0B1667-25FB-4964-9C0D-869E03F6EED5}" dt="2022-01-25T03:42:43.108" v="51" actId="207"/>
          <ac:spMkLst>
            <pc:docMk/>
            <pc:sldMk cId="4223325856" sldId="264"/>
            <ac:spMk id="7" creationId="{00000000-0000-0000-0000-000000000000}"/>
          </ac:spMkLst>
        </pc:spChg>
        <pc:cxnChg chg="del">
          <ac:chgData name="Jeremy Ng Kwik Tung" userId="e5fb23f8f0297cc3" providerId="LiveId" clId="{EF0B1667-25FB-4964-9C0D-869E03F6EED5}" dt="2022-01-25T03:41:35.518" v="45" actId="478"/>
          <ac:cxnSpMkLst>
            <pc:docMk/>
            <pc:sldMk cId="4223325856" sldId="264"/>
            <ac:cxnSpMk id="4" creationId="{00000000-0000-0000-0000-000000000000}"/>
          </ac:cxnSpMkLst>
        </pc:cxnChg>
      </pc:sldChg>
      <pc:sldChg chg="delSp modSp mod">
        <pc:chgData name="Jeremy Ng Kwik Tung" userId="e5fb23f8f0297cc3" providerId="LiveId" clId="{EF0B1667-25FB-4964-9C0D-869E03F6EED5}" dt="2022-01-25T03:43:00.104" v="54" actId="207"/>
        <pc:sldMkLst>
          <pc:docMk/>
          <pc:sldMk cId="1773897479" sldId="265"/>
        </pc:sldMkLst>
        <pc:spChg chg="mod">
          <ac:chgData name="Jeremy Ng Kwik Tung" userId="e5fb23f8f0297cc3" providerId="LiveId" clId="{EF0B1667-25FB-4964-9C0D-869E03F6EED5}" dt="2022-01-25T03:42:53.650" v="53" actId="255"/>
          <ac:spMkLst>
            <pc:docMk/>
            <pc:sldMk cId="1773897479" sldId="265"/>
            <ac:spMk id="2" creationId="{00000000-0000-0000-0000-000000000000}"/>
          </ac:spMkLst>
        </pc:spChg>
        <pc:spChg chg="mod">
          <ac:chgData name="Jeremy Ng Kwik Tung" userId="e5fb23f8f0297cc3" providerId="LiveId" clId="{EF0B1667-25FB-4964-9C0D-869E03F6EED5}" dt="2022-01-25T03:43:00.104" v="54" actId="207"/>
          <ac:spMkLst>
            <pc:docMk/>
            <pc:sldMk cId="1773897479" sldId="265"/>
            <ac:spMk id="7" creationId="{00000000-0000-0000-0000-000000000000}"/>
          </ac:spMkLst>
        </pc:spChg>
        <pc:cxnChg chg="del">
          <ac:chgData name="Jeremy Ng Kwik Tung" userId="e5fb23f8f0297cc3" providerId="LiveId" clId="{EF0B1667-25FB-4964-9C0D-869E03F6EED5}" dt="2022-01-25T03:42:46.426" v="52" actId="478"/>
          <ac:cxnSpMkLst>
            <pc:docMk/>
            <pc:sldMk cId="1773897479" sldId="265"/>
            <ac:cxnSpMk id="4" creationId="{00000000-0000-0000-0000-000000000000}"/>
          </ac:cxnSpMkLst>
        </pc:cxnChg>
      </pc:sldChg>
      <pc:sldChg chg="delSp modSp mod">
        <pc:chgData name="Jeremy Ng Kwik Tung" userId="e5fb23f8f0297cc3" providerId="LiveId" clId="{EF0B1667-25FB-4964-9C0D-869E03F6EED5}" dt="2022-01-25T03:43:31.806" v="60" actId="207"/>
        <pc:sldMkLst>
          <pc:docMk/>
          <pc:sldMk cId="1283949182" sldId="266"/>
        </pc:sldMkLst>
        <pc:spChg chg="mod">
          <ac:chgData name="Jeremy Ng Kwik Tung" userId="e5fb23f8f0297cc3" providerId="LiveId" clId="{EF0B1667-25FB-4964-9C0D-869E03F6EED5}" dt="2022-01-25T03:43:27.232" v="59" actId="255"/>
          <ac:spMkLst>
            <pc:docMk/>
            <pc:sldMk cId="1283949182" sldId="266"/>
            <ac:spMk id="2" creationId="{00000000-0000-0000-0000-000000000000}"/>
          </ac:spMkLst>
        </pc:spChg>
        <pc:spChg chg="mod">
          <ac:chgData name="Jeremy Ng Kwik Tung" userId="e5fb23f8f0297cc3" providerId="LiveId" clId="{EF0B1667-25FB-4964-9C0D-869E03F6EED5}" dt="2022-01-25T03:43:31.806" v="60" actId="207"/>
          <ac:spMkLst>
            <pc:docMk/>
            <pc:sldMk cId="1283949182" sldId="266"/>
            <ac:spMk id="7" creationId="{00000000-0000-0000-0000-000000000000}"/>
          </ac:spMkLst>
        </pc:spChg>
        <pc:cxnChg chg="del">
          <ac:chgData name="Jeremy Ng Kwik Tung" userId="e5fb23f8f0297cc3" providerId="LiveId" clId="{EF0B1667-25FB-4964-9C0D-869E03F6EED5}" dt="2022-01-25T03:43:22.464" v="58" actId="478"/>
          <ac:cxnSpMkLst>
            <pc:docMk/>
            <pc:sldMk cId="1283949182" sldId="266"/>
            <ac:cxnSpMk id="4" creationId="{00000000-0000-0000-0000-000000000000}"/>
          </ac:cxnSpMkLst>
        </pc:cxnChg>
      </pc:sldChg>
      <pc:sldChg chg="delSp modSp mod">
        <pc:chgData name="Jeremy Ng Kwik Tung" userId="e5fb23f8f0297cc3" providerId="LiveId" clId="{EF0B1667-25FB-4964-9C0D-869E03F6EED5}" dt="2022-01-25T03:43:15.608" v="57" actId="207"/>
        <pc:sldMkLst>
          <pc:docMk/>
          <pc:sldMk cId="3068179512" sldId="267"/>
        </pc:sldMkLst>
        <pc:spChg chg="mod">
          <ac:chgData name="Jeremy Ng Kwik Tung" userId="e5fb23f8f0297cc3" providerId="LiveId" clId="{EF0B1667-25FB-4964-9C0D-869E03F6EED5}" dt="2022-01-25T03:43:10.392" v="56" actId="255"/>
          <ac:spMkLst>
            <pc:docMk/>
            <pc:sldMk cId="3068179512" sldId="267"/>
            <ac:spMk id="2" creationId="{00000000-0000-0000-0000-000000000000}"/>
          </ac:spMkLst>
        </pc:spChg>
        <pc:spChg chg="mod">
          <ac:chgData name="Jeremy Ng Kwik Tung" userId="e5fb23f8f0297cc3" providerId="LiveId" clId="{EF0B1667-25FB-4964-9C0D-869E03F6EED5}" dt="2022-01-25T03:43:15.608" v="57" actId="207"/>
          <ac:spMkLst>
            <pc:docMk/>
            <pc:sldMk cId="3068179512" sldId="267"/>
            <ac:spMk id="7" creationId="{00000000-0000-0000-0000-000000000000}"/>
          </ac:spMkLst>
        </pc:spChg>
        <pc:cxnChg chg="del">
          <ac:chgData name="Jeremy Ng Kwik Tung" userId="e5fb23f8f0297cc3" providerId="LiveId" clId="{EF0B1667-25FB-4964-9C0D-869E03F6EED5}" dt="2022-01-25T03:43:05.281" v="55" actId="478"/>
          <ac:cxnSpMkLst>
            <pc:docMk/>
            <pc:sldMk cId="3068179512" sldId="267"/>
            <ac:cxnSpMk id="4" creationId="{00000000-0000-0000-0000-000000000000}"/>
          </ac:cxnSpMkLst>
        </pc:cxnChg>
      </pc:sldChg>
      <pc:sldChg chg="delSp modSp mod">
        <pc:chgData name="Jeremy Ng Kwik Tung" userId="e5fb23f8f0297cc3" providerId="LiveId" clId="{EF0B1667-25FB-4964-9C0D-869E03F6EED5}" dt="2022-01-25T03:44:33.312" v="69" actId="207"/>
        <pc:sldMkLst>
          <pc:docMk/>
          <pc:sldMk cId="1196037616" sldId="268"/>
        </pc:sldMkLst>
        <pc:spChg chg="mod">
          <ac:chgData name="Jeremy Ng Kwik Tung" userId="e5fb23f8f0297cc3" providerId="LiveId" clId="{EF0B1667-25FB-4964-9C0D-869E03F6EED5}" dt="2022-01-25T03:44:29.234" v="68" actId="255"/>
          <ac:spMkLst>
            <pc:docMk/>
            <pc:sldMk cId="1196037616" sldId="268"/>
            <ac:spMk id="2" creationId="{00000000-0000-0000-0000-000000000000}"/>
          </ac:spMkLst>
        </pc:spChg>
        <pc:spChg chg="mod">
          <ac:chgData name="Jeremy Ng Kwik Tung" userId="e5fb23f8f0297cc3" providerId="LiveId" clId="{EF0B1667-25FB-4964-9C0D-869E03F6EED5}" dt="2022-01-25T03:44:33.312" v="69" actId="207"/>
          <ac:spMkLst>
            <pc:docMk/>
            <pc:sldMk cId="1196037616" sldId="268"/>
            <ac:spMk id="7" creationId="{00000000-0000-0000-0000-000000000000}"/>
          </ac:spMkLst>
        </pc:spChg>
        <pc:cxnChg chg="del">
          <ac:chgData name="Jeremy Ng Kwik Tung" userId="e5fb23f8f0297cc3" providerId="LiveId" clId="{EF0B1667-25FB-4964-9C0D-869E03F6EED5}" dt="2022-01-25T03:44:24.253" v="67" actId="478"/>
          <ac:cxnSpMkLst>
            <pc:docMk/>
            <pc:sldMk cId="1196037616" sldId="268"/>
            <ac:cxnSpMk id="4" creationId="{00000000-0000-0000-0000-000000000000}"/>
          </ac:cxnSpMkLst>
        </pc:cxnChg>
      </pc:sldChg>
      <pc:sldChg chg="delSp modSp mod">
        <pc:chgData name="Jeremy Ng Kwik Tung" userId="e5fb23f8f0297cc3" providerId="LiveId" clId="{EF0B1667-25FB-4964-9C0D-869E03F6EED5}" dt="2022-01-25T03:44:54.048" v="72" actId="207"/>
        <pc:sldMkLst>
          <pc:docMk/>
          <pc:sldMk cId="1353117712" sldId="269"/>
        </pc:sldMkLst>
        <pc:spChg chg="mod">
          <ac:chgData name="Jeremy Ng Kwik Tung" userId="e5fb23f8f0297cc3" providerId="LiveId" clId="{EF0B1667-25FB-4964-9C0D-869E03F6EED5}" dt="2022-01-25T03:44:48.351" v="71" actId="255"/>
          <ac:spMkLst>
            <pc:docMk/>
            <pc:sldMk cId="1353117712" sldId="269"/>
            <ac:spMk id="2" creationId="{00000000-0000-0000-0000-000000000000}"/>
          </ac:spMkLst>
        </pc:spChg>
        <pc:spChg chg="mod">
          <ac:chgData name="Jeremy Ng Kwik Tung" userId="e5fb23f8f0297cc3" providerId="LiveId" clId="{EF0B1667-25FB-4964-9C0D-869E03F6EED5}" dt="2022-01-25T03:44:54.048" v="72" actId="207"/>
          <ac:spMkLst>
            <pc:docMk/>
            <pc:sldMk cId="1353117712" sldId="269"/>
            <ac:spMk id="7" creationId="{00000000-0000-0000-0000-000000000000}"/>
          </ac:spMkLst>
        </pc:spChg>
        <pc:cxnChg chg="del">
          <ac:chgData name="Jeremy Ng Kwik Tung" userId="e5fb23f8f0297cc3" providerId="LiveId" clId="{EF0B1667-25FB-4964-9C0D-869E03F6EED5}" dt="2022-01-25T03:44:43.972" v="70" actId="478"/>
          <ac:cxnSpMkLst>
            <pc:docMk/>
            <pc:sldMk cId="1353117712" sldId="269"/>
            <ac:cxnSpMk id="4" creationId="{00000000-0000-0000-0000-000000000000}"/>
          </ac:cxnSpMkLst>
        </pc:cxnChg>
      </pc:sldChg>
      <pc:sldChg chg="delSp modSp mod">
        <pc:chgData name="Jeremy Ng Kwik Tung" userId="e5fb23f8f0297cc3" providerId="LiveId" clId="{EF0B1667-25FB-4964-9C0D-869E03F6EED5}" dt="2022-01-25T03:45:09.735" v="75" actId="207"/>
        <pc:sldMkLst>
          <pc:docMk/>
          <pc:sldMk cId="52562033" sldId="270"/>
        </pc:sldMkLst>
        <pc:spChg chg="mod">
          <ac:chgData name="Jeremy Ng Kwik Tung" userId="e5fb23f8f0297cc3" providerId="LiveId" clId="{EF0B1667-25FB-4964-9C0D-869E03F6EED5}" dt="2022-01-25T03:45:04.900" v="74" actId="255"/>
          <ac:spMkLst>
            <pc:docMk/>
            <pc:sldMk cId="52562033" sldId="270"/>
            <ac:spMk id="2" creationId="{00000000-0000-0000-0000-000000000000}"/>
          </ac:spMkLst>
        </pc:spChg>
        <pc:spChg chg="mod">
          <ac:chgData name="Jeremy Ng Kwik Tung" userId="e5fb23f8f0297cc3" providerId="LiveId" clId="{EF0B1667-25FB-4964-9C0D-869E03F6EED5}" dt="2022-01-25T03:45:09.735" v="75" actId="207"/>
          <ac:spMkLst>
            <pc:docMk/>
            <pc:sldMk cId="52562033" sldId="270"/>
            <ac:spMk id="7" creationId="{00000000-0000-0000-0000-000000000000}"/>
          </ac:spMkLst>
        </pc:spChg>
        <pc:cxnChg chg="del">
          <ac:chgData name="Jeremy Ng Kwik Tung" userId="e5fb23f8f0297cc3" providerId="LiveId" clId="{EF0B1667-25FB-4964-9C0D-869E03F6EED5}" dt="2022-01-25T03:44:58.651" v="73" actId="478"/>
          <ac:cxnSpMkLst>
            <pc:docMk/>
            <pc:sldMk cId="52562033" sldId="270"/>
            <ac:cxnSpMk id="4" creationId="{00000000-0000-0000-0000-000000000000}"/>
          </ac:cxnSpMkLst>
        </pc:cxnChg>
      </pc:sldChg>
      <pc:sldChg chg="delSp modSp mod">
        <pc:chgData name="Jeremy Ng Kwik Tung" userId="e5fb23f8f0297cc3" providerId="LiveId" clId="{EF0B1667-25FB-4964-9C0D-869E03F6EED5}" dt="2022-01-25T03:45:20.494" v="78" actId="207"/>
        <pc:sldMkLst>
          <pc:docMk/>
          <pc:sldMk cId="1036294729" sldId="271"/>
        </pc:sldMkLst>
        <pc:spChg chg="mod">
          <ac:chgData name="Jeremy Ng Kwik Tung" userId="e5fb23f8f0297cc3" providerId="LiveId" clId="{EF0B1667-25FB-4964-9C0D-869E03F6EED5}" dt="2022-01-25T03:45:16.657" v="77" actId="255"/>
          <ac:spMkLst>
            <pc:docMk/>
            <pc:sldMk cId="1036294729" sldId="271"/>
            <ac:spMk id="2" creationId="{00000000-0000-0000-0000-000000000000}"/>
          </ac:spMkLst>
        </pc:spChg>
        <pc:spChg chg="mod">
          <ac:chgData name="Jeremy Ng Kwik Tung" userId="e5fb23f8f0297cc3" providerId="LiveId" clId="{EF0B1667-25FB-4964-9C0D-869E03F6EED5}" dt="2022-01-25T03:45:20.494" v="78" actId="207"/>
          <ac:spMkLst>
            <pc:docMk/>
            <pc:sldMk cId="1036294729" sldId="271"/>
            <ac:spMk id="7" creationId="{00000000-0000-0000-0000-000000000000}"/>
          </ac:spMkLst>
        </pc:spChg>
        <pc:cxnChg chg="del">
          <ac:chgData name="Jeremy Ng Kwik Tung" userId="e5fb23f8f0297cc3" providerId="LiveId" clId="{EF0B1667-25FB-4964-9C0D-869E03F6EED5}" dt="2022-01-25T03:45:12.762" v="76" actId="478"/>
          <ac:cxnSpMkLst>
            <pc:docMk/>
            <pc:sldMk cId="1036294729" sldId="271"/>
            <ac:cxnSpMk id="4" creationId="{00000000-0000-0000-0000-000000000000}"/>
          </ac:cxnSpMkLst>
        </pc:cxnChg>
      </pc:sldChg>
      <pc:sldChg chg="delSp modSp mod">
        <pc:chgData name="Jeremy Ng Kwik Tung" userId="e5fb23f8f0297cc3" providerId="LiveId" clId="{EF0B1667-25FB-4964-9C0D-869E03F6EED5}" dt="2022-01-25T03:45:35.625" v="81" actId="255"/>
        <pc:sldMkLst>
          <pc:docMk/>
          <pc:sldMk cId="2812885261" sldId="272"/>
        </pc:sldMkLst>
        <pc:spChg chg="mod">
          <ac:chgData name="Jeremy Ng Kwik Tung" userId="e5fb23f8f0297cc3" providerId="LiveId" clId="{EF0B1667-25FB-4964-9C0D-869E03F6EED5}" dt="2022-01-25T03:45:35.625" v="81" actId="255"/>
          <ac:spMkLst>
            <pc:docMk/>
            <pc:sldMk cId="2812885261" sldId="272"/>
            <ac:spMk id="2" creationId="{00000000-0000-0000-0000-000000000000}"/>
          </ac:spMkLst>
        </pc:spChg>
        <pc:spChg chg="mod">
          <ac:chgData name="Jeremy Ng Kwik Tung" userId="e5fb23f8f0297cc3" providerId="LiveId" clId="{EF0B1667-25FB-4964-9C0D-869E03F6EED5}" dt="2022-01-25T03:45:30.598" v="79" actId="207"/>
          <ac:spMkLst>
            <pc:docMk/>
            <pc:sldMk cId="2812885261" sldId="272"/>
            <ac:spMk id="7" creationId="{00000000-0000-0000-0000-000000000000}"/>
          </ac:spMkLst>
        </pc:spChg>
        <pc:cxnChg chg="del">
          <ac:chgData name="Jeremy Ng Kwik Tung" userId="e5fb23f8f0297cc3" providerId="LiveId" clId="{EF0B1667-25FB-4964-9C0D-869E03F6EED5}" dt="2022-01-25T03:45:31.993" v="80" actId="478"/>
          <ac:cxnSpMkLst>
            <pc:docMk/>
            <pc:sldMk cId="2812885261" sldId="272"/>
            <ac:cxnSpMk id="4" creationId="{00000000-0000-0000-0000-000000000000}"/>
          </ac:cxnSpMkLst>
        </pc:cxnChg>
      </pc:sldChg>
      <pc:sldChg chg="delSp modSp mod">
        <pc:chgData name="Jeremy Ng Kwik Tung" userId="e5fb23f8f0297cc3" providerId="LiveId" clId="{EF0B1667-25FB-4964-9C0D-869E03F6EED5}" dt="2022-01-25T03:43:56.843" v="63" actId="207"/>
        <pc:sldMkLst>
          <pc:docMk/>
          <pc:sldMk cId="2640704056" sldId="273"/>
        </pc:sldMkLst>
        <pc:spChg chg="mod">
          <ac:chgData name="Jeremy Ng Kwik Tung" userId="e5fb23f8f0297cc3" providerId="LiveId" clId="{EF0B1667-25FB-4964-9C0D-869E03F6EED5}" dt="2022-01-25T03:43:41.886" v="62" actId="255"/>
          <ac:spMkLst>
            <pc:docMk/>
            <pc:sldMk cId="2640704056" sldId="273"/>
            <ac:spMk id="2" creationId="{00000000-0000-0000-0000-000000000000}"/>
          </ac:spMkLst>
        </pc:spChg>
        <pc:spChg chg="mod">
          <ac:chgData name="Jeremy Ng Kwik Tung" userId="e5fb23f8f0297cc3" providerId="LiveId" clId="{EF0B1667-25FB-4964-9C0D-869E03F6EED5}" dt="2022-01-25T03:43:56.843" v="63" actId="207"/>
          <ac:spMkLst>
            <pc:docMk/>
            <pc:sldMk cId="2640704056" sldId="273"/>
            <ac:spMk id="7" creationId="{00000000-0000-0000-0000-000000000000}"/>
          </ac:spMkLst>
        </pc:spChg>
        <pc:cxnChg chg="del">
          <ac:chgData name="Jeremy Ng Kwik Tung" userId="e5fb23f8f0297cc3" providerId="LiveId" clId="{EF0B1667-25FB-4964-9C0D-869E03F6EED5}" dt="2022-01-25T03:43:35.447" v="61" actId="478"/>
          <ac:cxnSpMkLst>
            <pc:docMk/>
            <pc:sldMk cId="2640704056" sldId="273"/>
            <ac:cxnSpMk id="4" creationId="{00000000-0000-0000-0000-000000000000}"/>
          </ac:cxnSpMkLst>
        </pc:cxnChg>
      </pc:sldChg>
      <pc:sldChg chg="delSp modSp mod">
        <pc:chgData name="Jeremy Ng Kwik Tung" userId="e5fb23f8f0297cc3" providerId="LiveId" clId="{EF0B1667-25FB-4964-9C0D-869E03F6EED5}" dt="2022-01-25T03:44:08.138" v="66" actId="255"/>
        <pc:sldMkLst>
          <pc:docMk/>
          <pc:sldMk cId="977008712" sldId="274"/>
        </pc:sldMkLst>
        <pc:spChg chg="mod">
          <ac:chgData name="Jeremy Ng Kwik Tung" userId="e5fb23f8f0297cc3" providerId="LiveId" clId="{EF0B1667-25FB-4964-9C0D-869E03F6EED5}" dt="2022-01-25T03:44:08.138" v="66" actId="255"/>
          <ac:spMkLst>
            <pc:docMk/>
            <pc:sldMk cId="977008712" sldId="274"/>
            <ac:spMk id="2" creationId="{00000000-0000-0000-0000-000000000000}"/>
          </ac:spMkLst>
        </pc:spChg>
        <pc:spChg chg="mod">
          <ac:chgData name="Jeremy Ng Kwik Tung" userId="e5fb23f8f0297cc3" providerId="LiveId" clId="{EF0B1667-25FB-4964-9C0D-869E03F6EED5}" dt="2022-01-25T03:44:02.882" v="64" actId="207"/>
          <ac:spMkLst>
            <pc:docMk/>
            <pc:sldMk cId="977008712" sldId="274"/>
            <ac:spMk id="7" creationId="{00000000-0000-0000-0000-000000000000}"/>
          </ac:spMkLst>
        </pc:spChg>
        <pc:cxnChg chg="del">
          <ac:chgData name="Jeremy Ng Kwik Tung" userId="e5fb23f8f0297cc3" providerId="LiveId" clId="{EF0B1667-25FB-4964-9C0D-869E03F6EED5}" dt="2022-01-25T03:44:04.150" v="65" actId="478"/>
          <ac:cxnSpMkLst>
            <pc:docMk/>
            <pc:sldMk cId="977008712" sldId="274"/>
            <ac:cxnSpMk id="4" creationId="{00000000-0000-0000-0000-000000000000}"/>
          </ac:cxnSpMkLst>
        </pc:cxnChg>
      </pc:sldChg>
      <pc:sldChg chg="delSp modSp mod">
        <pc:chgData name="Jeremy Ng Kwik Tung" userId="e5fb23f8f0297cc3" providerId="LiveId" clId="{EF0B1667-25FB-4964-9C0D-869E03F6EED5}" dt="2022-01-25T03:45:44.692" v="83" actId="255"/>
        <pc:sldMkLst>
          <pc:docMk/>
          <pc:sldMk cId="3899670586" sldId="275"/>
        </pc:sldMkLst>
        <pc:spChg chg="mod">
          <ac:chgData name="Jeremy Ng Kwik Tung" userId="e5fb23f8f0297cc3" providerId="LiveId" clId="{EF0B1667-25FB-4964-9C0D-869E03F6EED5}" dt="2022-01-25T03:45:44.692" v="83" actId="255"/>
          <ac:spMkLst>
            <pc:docMk/>
            <pc:sldMk cId="3899670586" sldId="275"/>
            <ac:spMk id="2" creationId="{00000000-0000-0000-0000-000000000000}"/>
          </ac:spMkLst>
        </pc:spChg>
        <pc:picChg chg="mod">
          <ac:chgData name="Jeremy Ng Kwik Tung" userId="e5fb23f8f0297cc3" providerId="LiveId" clId="{EF0B1667-25FB-4964-9C0D-869E03F6EED5}" dt="2022-01-25T03:35:15.092" v="0"/>
          <ac:picMkLst>
            <pc:docMk/>
            <pc:sldMk cId="3899670586" sldId="275"/>
            <ac:picMk id="5" creationId="{00000000-0000-0000-0000-000000000000}"/>
          </ac:picMkLst>
        </pc:picChg>
        <pc:cxnChg chg="del">
          <ac:chgData name="Jeremy Ng Kwik Tung" userId="e5fb23f8f0297cc3" providerId="LiveId" clId="{EF0B1667-25FB-4964-9C0D-869E03F6EED5}" dt="2022-01-25T03:45:41.241" v="82" actId="478"/>
          <ac:cxnSpMkLst>
            <pc:docMk/>
            <pc:sldMk cId="3899670586" sldId="275"/>
            <ac:cxnSpMk id="4" creationId="{00000000-0000-0000-0000-000000000000}"/>
          </ac:cxnSpMkLst>
        </pc:cxnChg>
      </pc:sldChg>
      <pc:sldMasterChg chg="modSldLayout">
        <pc:chgData name="Jeremy Ng Kwik Tung" userId="e5fb23f8f0297cc3" providerId="LiveId" clId="{EF0B1667-25FB-4964-9C0D-869E03F6EED5}" dt="2022-01-25T03:36:26.885" v="21" actId="478"/>
        <pc:sldMasterMkLst>
          <pc:docMk/>
          <pc:sldMasterMk cId="2531342379" sldId="2147483660"/>
        </pc:sldMasterMkLst>
        <pc:sldLayoutChg chg="addSp delSp mod">
          <pc:chgData name="Jeremy Ng Kwik Tung" userId="e5fb23f8f0297cc3" providerId="LiveId" clId="{EF0B1667-25FB-4964-9C0D-869E03F6EED5}" dt="2022-01-25T03:36:26.885" v="21" actId="478"/>
          <pc:sldLayoutMkLst>
            <pc:docMk/>
            <pc:sldMasterMk cId="2221251332" sldId="2147483710"/>
            <pc:sldLayoutMk cId="2981232632" sldId="2147483649"/>
          </pc:sldLayoutMkLst>
          <pc:spChg chg="add del">
            <ac:chgData name="Jeremy Ng Kwik Tung" userId="e5fb23f8f0297cc3" providerId="LiveId" clId="{EF0B1667-25FB-4964-9C0D-869E03F6EED5}" dt="2022-01-25T03:36:25.933" v="20" actId="478"/>
            <ac:spMkLst>
              <pc:docMk/>
              <pc:sldMasterMk cId="2221251332" sldId="2147483710"/>
              <pc:sldLayoutMk cId="2981232632" sldId="2147483649"/>
              <ac:spMk id="3" creationId="{00000000-0000-0000-0000-000000000000}"/>
            </ac:spMkLst>
          </pc:spChg>
          <pc:spChg chg="add del">
            <ac:chgData name="Jeremy Ng Kwik Tung" userId="e5fb23f8f0297cc3" providerId="LiveId" clId="{EF0B1667-25FB-4964-9C0D-869E03F6EED5}" dt="2022-01-25T03:36:24.989" v="19" actId="478"/>
            <ac:spMkLst>
              <pc:docMk/>
              <pc:sldMasterMk cId="2221251332" sldId="2147483710"/>
              <pc:sldLayoutMk cId="2981232632" sldId="2147483649"/>
              <ac:spMk id="7" creationId="{00000000-0000-0000-0000-000000000000}"/>
            </ac:spMkLst>
          </pc:spChg>
          <pc:grpChg chg="add del">
            <ac:chgData name="Jeremy Ng Kwik Tung" userId="e5fb23f8f0297cc3" providerId="LiveId" clId="{EF0B1667-25FB-4964-9C0D-869E03F6EED5}" dt="2022-01-25T03:36:26.885" v="21" actId="478"/>
            <ac:grpSpMkLst>
              <pc:docMk/>
              <pc:sldMasterMk cId="2221251332" sldId="2147483710"/>
              <pc:sldLayoutMk cId="2981232632" sldId="2147483649"/>
              <ac:grpSpMk id="8" creationId="{00000000-0000-0000-0000-000000000000}"/>
            </ac:grpSpMkLst>
          </pc:grpChg>
          <pc:picChg chg="add del">
            <ac:chgData name="Jeremy Ng Kwik Tung" userId="e5fb23f8f0297cc3" providerId="LiveId" clId="{EF0B1667-25FB-4964-9C0D-869E03F6EED5}" dt="2022-01-25T03:36:24.166" v="18" actId="478"/>
            <ac:picMkLst>
              <pc:docMk/>
              <pc:sldMasterMk cId="2221251332" sldId="2147483710"/>
              <pc:sldLayoutMk cId="2981232632" sldId="2147483649"/>
              <ac:picMk id="4" creationId="{00000000-0000-0000-0000-000000000000}"/>
            </ac:picMkLst>
          </pc:picChg>
        </pc:sldLayoutChg>
        <pc:sldLayoutChg chg="addSp delSp mod">
          <pc:chgData name="Jeremy Ng Kwik Tung" userId="e5fb23f8f0297cc3" providerId="LiveId" clId="{EF0B1667-25FB-4964-9C0D-869E03F6EED5}" dt="2022-01-25T03:35:24.409" v="3" actId="478"/>
          <pc:sldLayoutMkLst>
            <pc:docMk/>
            <pc:sldMasterMk cId="2531342379" sldId="2147483660"/>
            <pc:sldLayoutMk cId="4152072527" sldId="2147483661"/>
          </pc:sldLayoutMkLst>
          <pc:spChg chg="add del">
            <ac:chgData name="Jeremy Ng Kwik Tung" userId="e5fb23f8f0297cc3" providerId="LiveId" clId="{EF0B1667-25FB-4964-9C0D-869E03F6EED5}" dt="2022-01-25T03:35:21.673" v="2" actId="478"/>
            <ac:spMkLst>
              <pc:docMk/>
              <pc:sldMasterMk cId="2531342379" sldId="2147483660"/>
              <pc:sldLayoutMk cId="4152072527" sldId="2147483661"/>
              <ac:spMk id="5" creationId="{DA88177F-93BF-4BF3-B95F-92B00999A41F}"/>
            </ac:spMkLst>
          </pc:spChg>
          <pc:grpChg chg="add del">
            <ac:chgData name="Jeremy Ng Kwik Tung" userId="e5fb23f8f0297cc3" providerId="LiveId" clId="{EF0B1667-25FB-4964-9C0D-869E03F6EED5}" dt="2022-01-25T03:35:24.409" v="3" actId="478"/>
            <ac:grpSpMkLst>
              <pc:docMk/>
              <pc:sldMasterMk cId="2531342379" sldId="2147483660"/>
              <pc:sldLayoutMk cId="4152072527" sldId="2147483661"/>
              <ac:grpSpMk id="8" creationId="{629AB5AC-5254-4696-BE07-B5F75089C4EF}"/>
            </ac:grpSpMkLst>
          </pc:grpChg>
          <pc:picChg chg="add del">
            <ac:chgData name="Jeremy Ng Kwik Tung" userId="e5fb23f8f0297cc3" providerId="LiveId" clId="{EF0B1667-25FB-4964-9C0D-869E03F6EED5}" dt="2022-01-25T03:35:19.900" v="1" actId="478"/>
            <ac:picMkLst>
              <pc:docMk/>
              <pc:sldMasterMk cId="2531342379" sldId="2147483660"/>
              <pc:sldLayoutMk cId="4152072527" sldId="2147483661"/>
              <ac:picMk id="6" creationId="{BA77D923-8ACA-4A53-ACAD-C91C315A70A6}"/>
            </ac:picMkLst>
          </pc:picChg>
        </pc:sldLayoutChg>
        <pc:sldLayoutChg chg="addSp delSp mod">
          <pc:chgData name="Jeremy Ng Kwik Tung" userId="e5fb23f8f0297cc3" providerId="LiveId" clId="{EF0B1667-25FB-4964-9C0D-869E03F6EED5}" dt="2022-01-25T03:35:29.088" v="5" actId="478"/>
          <pc:sldLayoutMkLst>
            <pc:docMk/>
            <pc:sldMasterMk cId="2531342379" sldId="2147483660"/>
            <pc:sldLayoutMk cId="3509539509" sldId="2147483662"/>
          </pc:sldLayoutMkLst>
          <pc:grpChg chg="add del">
            <ac:chgData name="Jeremy Ng Kwik Tung" userId="e5fb23f8f0297cc3" providerId="LiveId" clId="{EF0B1667-25FB-4964-9C0D-869E03F6EED5}" dt="2022-01-25T03:35:28.440" v="4" actId="478"/>
            <ac:grpSpMkLst>
              <pc:docMk/>
              <pc:sldMasterMk cId="2531342379" sldId="2147483660"/>
              <pc:sldLayoutMk cId="3509539509" sldId="2147483662"/>
              <ac:grpSpMk id="5" creationId="{F81BD13B-D86C-4B85-8CB0-E01346EFD3A3}"/>
            </ac:grpSpMkLst>
          </pc:grpChg>
          <pc:picChg chg="add del">
            <ac:chgData name="Jeremy Ng Kwik Tung" userId="e5fb23f8f0297cc3" providerId="LiveId" clId="{EF0B1667-25FB-4964-9C0D-869E03F6EED5}" dt="2022-01-25T03:35:29.088" v="5" actId="478"/>
            <ac:picMkLst>
              <pc:docMk/>
              <pc:sldMasterMk cId="2531342379" sldId="2147483660"/>
              <pc:sldLayoutMk cId="3509539509" sldId="2147483662"/>
              <ac:picMk id="4" creationId="{7EB77478-17C1-4328-9224-FE2A054591DA}"/>
            </ac:picMkLst>
          </pc:picChg>
        </pc:sldLayoutChg>
        <pc:sldLayoutChg chg="modSp mod">
          <pc:chgData name="Jeremy Ng Kwik Tung" userId="e5fb23f8f0297cc3" providerId="LiveId" clId="{EF0B1667-25FB-4964-9C0D-869E03F6EED5}" dt="2022-01-25T03:35:53.674" v="9" actId="20577"/>
          <pc:sldLayoutMkLst>
            <pc:docMk/>
            <pc:sldMasterMk cId="2531342379" sldId="2147483660"/>
            <pc:sldLayoutMk cId="2884014977" sldId="2147483665"/>
          </pc:sldLayoutMkLst>
          <pc:spChg chg="mod">
            <ac:chgData name="Jeremy Ng Kwik Tung" userId="e5fb23f8f0297cc3" providerId="LiveId" clId="{EF0B1667-25FB-4964-9C0D-869E03F6EED5}" dt="2022-01-25T03:35:39.972" v="6" actId="255"/>
            <ac:spMkLst>
              <pc:docMk/>
              <pc:sldMasterMk cId="2531342379" sldId="2147483660"/>
              <pc:sldLayoutMk cId="2884014977" sldId="2147483665"/>
              <ac:spMk id="3" creationId="{BEF7BECB-BF73-E448-8E27-4387508C7D0E}"/>
            </ac:spMkLst>
          </pc:spChg>
          <pc:spChg chg="mod">
            <ac:chgData name="Jeremy Ng Kwik Tung" userId="e5fb23f8f0297cc3" providerId="LiveId" clId="{EF0B1667-25FB-4964-9C0D-869E03F6EED5}" dt="2022-01-25T03:35:51.165" v="8" actId="20577"/>
            <ac:spMkLst>
              <pc:docMk/>
              <pc:sldMasterMk cId="2531342379" sldId="2147483660"/>
              <pc:sldLayoutMk cId="2884014977" sldId="2147483665"/>
              <ac:spMk id="4" creationId="{1A9318AD-9354-194D-97C2-6D754E35FA52}"/>
            </ac:spMkLst>
          </pc:spChg>
          <pc:spChg chg="mod">
            <ac:chgData name="Jeremy Ng Kwik Tung" userId="e5fb23f8f0297cc3" providerId="LiveId" clId="{EF0B1667-25FB-4964-9C0D-869E03F6EED5}" dt="2022-01-25T03:35:46.367" v="7" actId="255"/>
            <ac:spMkLst>
              <pc:docMk/>
              <pc:sldMasterMk cId="2531342379" sldId="2147483660"/>
              <pc:sldLayoutMk cId="2884014977" sldId="2147483665"/>
              <ac:spMk id="5" creationId="{1B413F77-ADEE-AC46-8F96-DDCA601186EC}"/>
            </ac:spMkLst>
          </pc:spChg>
          <pc:spChg chg="mod">
            <ac:chgData name="Jeremy Ng Kwik Tung" userId="e5fb23f8f0297cc3" providerId="LiveId" clId="{EF0B1667-25FB-4964-9C0D-869E03F6EED5}" dt="2022-01-25T03:35:53.674" v="9" actId="20577"/>
            <ac:spMkLst>
              <pc:docMk/>
              <pc:sldMasterMk cId="2531342379" sldId="2147483660"/>
              <pc:sldLayoutMk cId="2884014977" sldId="2147483665"/>
              <ac:spMk id="6" creationId="{BDB51E92-10CD-5544-8F05-4807E7732D5F}"/>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40606493-92C5-4093-9167-2B909F8673E0}" type="datetimeFigureOut">
              <a:rPr lang="en-AU" smtClean="0"/>
              <a:t>11/02/2022</a:t>
            </a:fld>
            <a:endParaRPr lang="en-AU" dirty="0"/>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850ED73-A17B-46DE-8807-D0CE52E0170D}" type="slidenum">
              <a:rPr lang="en-AU" smtClean="0"/>
              <a:t>‹#›</a:t>
            </a:fld>
            <a:endParaRPr lang="en-AU" dirty="0"/>
          </a:p>
        </p:txBody>
      </p:sp>
    </p:spTree>
    <p:extLst>
      <p:ext uri="{BB962C8B-B14F-4D97-AF65-F5344CB8AC3E}">
        <p14:creationId xmlns:p14="http://schemas.microsoft.com/office/powerpoint/2010/main" val="516752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850ED73-A17B-46DE-8807-D0CE52E0170D}" type="slidenum">
              <a:rPr lang="en-AU" smtClean="0"/>
              <a:t>1</a:t>
            </a:fld>
            <a:endParaRPr lang="en-AU" dirty="0"/>
          </a:p>
        </p:txBody>
      </p:sp>
    </p:spTree>
    <p:extLst>
      <p:ext uri="{BB962C8B-B14F-4D97-AF65-F5344CB8AC3E}">
        <p14:creationId xmlns:p14="http://schemas.microsoft.com/office/powerpoint/2010/main" val="123356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AU" sz="1200" b="0" i="1" kern="1200" dirty="0">
                <a:solidFill>
                  <a:schemeClr val="tx1"/>
                </a:solidFill>
                <a:effectLst/>
                <a:latin typeface="+mn-lt"/>
                <a:ea typeface="+mn-ea"/>
                <a:cs typeface="+mn-cs"/>
              </a:rPr>
              <a:t>The greatest people in history have been failures. Certainly, we remember these individuals as successes--success stories--and we treat those stories as legends and those individuals as gods. But each of them failed epically and repeatedly.</a:t>
            </a:r>
            <a:r>
              <a:rPr lang="en-AU" sz="1200" b="0" i="1" kern="1200" baseline="0" dirty="0">
                <a:solidFill>
                  <a:schemeClr val="tx1"/>
                </a:solidFill>
                <a:effectLst/>
                <a:latin typeface="+mn-lt"/>
                <a:ea typeface="+mn-ea"/>
                <a:cs typeface="+mn-cs"/>
              </a:rPr>
              <a:t> </a:t>
            </a:r>
            <a:r>
              <a:rPr lang="en-AU" sz="1200" b="0" i="1" kern="1200" dirty="0">
                <a:solidFill>
                  <a:schemeClr val="tx1"/>
                </a:solidFill>
                <a:effectLst/>
                <a:latin typeface="+mn-lt"/>
                <a:ea typeface="+mn-ea"/>
                <a:cs typeface="+mn-cs"/>
              </a:rPr>
              <a:t>Failure should not be overlooked in anyone, especially not those we admire. It is through failure that these individuals were able to learn, grow and ultimately succeed. We know this about ourselves but even as we learn to accept our own failures, sometimes we don’t recognize that the most successful people in the world have had an abundance of failure.</a:t>
            </a:r>
            <a:endParaRPr lang="en-AU" sz="1200" b="0" i="0" kern="1200" dirty="0">
              <a:solidFill>
                <a:schemeClr val="tx1"/>
              </a:solidFill>
              <a:effectLst/>
              <a:latin typeface="+mn-lt"/>
              <a:ea typeface="+mn-ea"/>
              <a:cs typeface="+mn-cs"/>
            </a:endParaRPr>
          </a:p>
          <a:p>
            <a:pPr fontAlgn="base"/>
            <a:r>
              <a:rPr lang="en-AU" sz="1200" b="0" i="1" kern="1200" dirty="0">
                <a:solidFill>
                  <a:schemeClr val="tx1"/>
                </a:solidFill>
                <a:effectLst/>
                <a:latin typeface="+mn-lt"/>
                <a:ea typeface="+mn-ea"/>
                <a:cs typeface="+mn-cs"/>
              </a:rPr>
              <a:t>Our heroes need to be held to the same standard as the ancient Greek gods: awesome but not infallible. Failure is a humbling exercise, both for the observer and the observed. But learning is a humbling process. Once we realize that our heroes are just like us, we can examine how failure drives success.  if you’re making mistakes and learning from them, you’re actually on the path to success.</a:t>
            </a:r>
            <a:endParaRPr lang="en-AU" sz="1200" b="0" i="0" kern="1200" dirty="0">
              <a:solidFill>
                <a:schemeClr val="tx1"/>
              </a:solidFill>
              <a:effectLst/>
              <a:latin typeface="+mn-lt"/>
              <a:ea typeface="+mn-ea"/>
              <a:cs typeface="+mn-cs"/>
            </a:endParaRPr>
          </a:p>
          <a:p>
            <a:r>
              <a:rPr lang="en-AU" i="1" dirty="0"/>
              <a:t>On the next few slides is a quiz. See if you recognise these famous</a:t>
            </a:r>
            <a:r>
              <a:rPr lang="en-AU" i="1" baseline="0" dirty="0"/>
              <a:t> people. I will give you several clues for each. If you do recognise the person before all the clues are revealed, please hold your answer. </a:t>
            </a:r>
            <a:endParaRPr lang="en-AU" i="1" dirty="0"/>
          </a:p>
        </p:txBody>
      </p:sp>
      <p:sp>
        <p:nvSpPr>
          <p:cNvPr id="4" name="Slide Number Placeholder 3"/>
          <p:cNvSpPr>
            <a:spLocks noGrp="1"/>
          </p:cNvSpPr>
          <p:nvPr>
            <p:ph type="sldNum" sz="quarter" idx="10"/>
          </p:nvPr>
        </p:nvSpPr>
        <p:spPr/>
        <p:txBody>
          <a:bodyPr/>
          <a:lstStyle/>
          <a:p>
            <a:fld id="{18D59E0C-BC74-4F65-A5C4-B2C197323441}" type="slidenum">
              <a:rPr lang="en-AU" smtClean="0"/>
              <a:t>2</a:t>
            </a:fld>
            <a:endParaRPr lang="en-AU" dirty="0"/>
          </a:p>
        </p:txBody>
      </p:sp>
    </p:spTree>
    <p:extLst>
      <p:ext uri="{BB962C8B-B14F-4D97-AF65-F5344CB8AC3E}">
        <p14:creationId xmlns:p14="http://schemas.microsoft.com/office/powerpoint/2010/main" val="1778851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Reveal each clue,</a:t>
            </a:r>
            <a:r>
              <a:rPr lang="en-AU" baseline="0" dirty="0"/>
              <a:t> allowing time between each. Do not take answers until all clues are revealed.</a:t>
            </a:r>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3</a:t>
            </a:fld>
            <a:endParaRPr lang="en-AU" dirty="0"/>
          </a:p>
        </p:txBody>
      </p:sp>
    </p:spTree>
    <p:extLst>
      <p:ext uri="{BB962C8B-B14F-4D97-AF65-F5344CB8AC3E}">
        <p14:creationId xmlns:p14="http://schemas.microsoft.com/office/powerpoint/2010/main" val="88646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4</a:t>
            </a:fld>
            <a:endParaRPr lang="en-AU" dirty="0"/>
          </a:p>
        </p:txBody>
      </p:sp>
    </p:spTree>
    <p:extLst>
      <p:ext uri="{BB962C8B-B14F-4D97-AF65-F5344CB8AC3E}">
        <p14:creationId xmlns:p14="http://schemas.microsoft.com/office/powerpoint/2010/main" val="1105067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5</a:t>
            </a:fld>
            <a:endParaRPr lang="en-AU" dirty="0"/>
          </a:p>
        </p:txBody>
      </p:sp>
    </p:spTree>
    <p:extLst>
      <p:ext uri="{BB962C8B-B14F-4D97-AF65-F5344CB8AC3E}">
        <p14:creationId xmlns:p14="http://schemas.microsoft.com/office/powerpoint/2010/main" val="1610911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6</a:t>
            </a:fld>
            <a:endParaRPr lang="en-AU" dirty="0"/>
          </a:p>
        </p:txBody>
      </p:sp>
    </p:spTree>
    <p:extLst>
      <p:ext uri="{BB962C8B-B14F-4D97-AF65-F5344CB8AC3E}">
        <p14:creationId xmlns:p14="http://schemas.microsoft.com/office/powerpoint/2010/main" val="1157014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7</a:t>
            </a:fld>
            <a:endParaRPr lang="en-AU" dirty="0"/>
          </a:p>
        </p:txBody>
      </p:sp>
    </p:spTree>
    <p:extLst>
      <p:ext uri="{BB962C8B-B14F-4D97-AF65-F5344CB8AC3E}">
        <p14:creationId xmlns:p14="http://schemas.microsoft.com/office/powerpoint/2010/main" val="2652847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8</a:t>
            </a:fld>
            <a:endParaRPr lang="en-AU" dirty="0"/>
          </a:p>
        </p:txBody>
      </p:sp>
    </p:spTree>
    <p:extLst>
      <p:ext uri="{BB962C8B-B14F-4D97-AF65-F5344CB8AC3E}">
        <p14:creationId xmlns:p14="http://schemas.microsoft.com/office/powerpoint/2010/main" val="1507193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9</a:t>
            </a:fld>
            <a:endParaRPr lang="en-AU" dirty="0"/>
          </a:p>
        </p:txBody>
      </p:sp>
    </p:spTree>
    <p:extLst>
      <p:ext uri="{BB962C8B-B14F-4D97-AF65-F5344CB8AC3E}">
        <p14:creationId xmlns:p14="http://schemas.microsoft.com/office/powerpoint/2010/main" val="1833568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10</a:t>
            </a:fld>
            <a:endParaRPr lang="en-AU" dirty="0"/>
          </a:p>
        </p:txBody>
      </p:sp>
    </p:spTree>
    <p:extLst>
      <p:ext uri="{BB962C8B-B14F-4D97-AF65-F5344CB8AC3E}">
        <p14:creationId xmlns:p14="http://schemas.microsoft.com/office/powerpoint/2010/main" val="3948924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11</a:t>
            </a:fld>
            <a:endParaRPr lang="en-AU" dirty="0"/>
          </a:p>
        </p:txBody>
      </p:sp>
    </p:spTree>
    <p:extLst>
      <p:ext uri="{BB962C8B-B14F-4D97-AF65-F5344CB8AC3E}">
        <p14:creationId xmlns:p14="http://schemas.microsoft.com/office/powerpoint/2010/main" val="1497949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12</a:t>
            </a:fld>
            <a:endParaRPr lang="en-AU" dirty="0"/>
          </a:p>
        </p:txBody>
      </p:sp>
    </p:spTree>
    <p:extLst>
      <p:ext uri="{BB962C8B-B14F-4D97-AF65-F5344CB8AC3E}">
        <p14:creationId xmlns:p14="http://schemas.microsoft.com/office/powerpoint/2010/main" val="122368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13</a:t>
            </a:fld>
            <a:endParaRPr lang="en-AU" dirty="0"/>
          </a:p>
        </p:txBody>
      </p:sp>
    </p:spTree>
    <p:extLst>
      <p:ext uri="{BB962C8B-B14F-4D97-AF65-F5344CB8AC3E}">
        <p14:creationId xmlns:p14="http://schemas.microsoft.com/office/powerpoint/2010/main" val="1197595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14</a:t>
            </a:fld>
            <a:endParaRPr lang="en-AU" dirty="0"/>
          </a:p>
        </p:txBody>
      </p:sp>
    </p:spTree>
    <p:extLst>
      <p:ext uri="{BB962C8B-B14F-4D97-AF65-F5344CB8AC3E}">
        <p14:creationId xmlns:p14="http://schemas.microsoft.com/office/powerpoint/2010/main" val="523452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15</a:t>
            </a:fld>
            <a:endParaRPr lang="en-AU" dirty="0"/>
          </a:p>
        </p:txBody>
      </p:sp>
    </p:spTree>
    <p:extLst>
      <p:ext uri="{BB962C8B-B14F-4D97-AF65-F5344CB8AC3E}">
        <p14:creationId xmlns:p14="http://schemas.microsoft.com/office/powerpoint/2010/main" val="222691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16</a:t>
            </a:fld>
            <a:endParaRPr lang="en-AU" dirty="0"/>
          </a:p>
        </p:txBody>
      </p:sp>
    </p:spTree>
    <p:extLst>
      <p:ext uri="{BB962C8B-B14F-4D97-AF65-F5344CB8AC3E}">
        <p14:creationId xmlns:p14="http://schemas.microsoft.com/office/powerpoint/2010/main" val="3777278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Each of these famous people failed epically</a:t>
            </a:r>
            <a:r>
              <a:rPr lang="en-AU" baseline="0" dirty="0"/>
              <a:t> and repeatedly and yet reached amazing heights in their chosen field. So how many times should we try after experiencing failure. Once, twice, even a third time? Look at this number line of attempts and failures made by now famous people. To think Thomas Edison failed an incredible 10,000 times before he was successful in inventing the light bulb. </a:t>
            </a:r>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17</a:t>
            </a:fld>
            <a:endParaRPr lang="en-AU" dirty="0"/>
          </a:p>
        </p:txBody>
      </p:sp>
    </p:spTree>
    <p:extLst>
      <p:ext uri="{BB962C8B-B14F-4D97-AF65-F5344CB8AC3E}">
        <p14:creationId xmlns:p14="http://schemas.microsoft.com/office/powerpoint/2010/main" val="1026571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8D59E0C-BC74-4F65-A5C4-B2C197323441}" type="slidenum">
              <a:rPr lang="en-AU" smtClean="0"/>
              <a:t>18</a:t>
            </a:fld>
            <a:endParaRPr lang="en-AU" dirty="0"/>
          </a:p>
        </p:txBody>
      </p:sp>
    </p:spTree>
    <p:extLst>
      <p:ext uri="{BB962C8B-B14F-4D97-AF65-F5344CB8AC3E}">
        <p14:creationId xmlns:p14="http://schemas.microsoft.com/office/powerpoint/2010/main" val="1177289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8FF31DE-DB6B-CF46-A751-4C8E3E6BAE47}"/>
              </a:ext>
            </a:extLst>
          </p:cNvPr>
          <p:cNvSpPr>
            <a:spLocks noGrp="1"/>
          </p:cNvSpPr>
          <p:nvPr>
            <p:ph type="subTitle" idx="1"/>
          </p:nvPr>
        </p:nvSpPr>
        <p:spPr>
          <a:xfrm>
            <a:off x="1524000" y="3602038"/>
            <a:ext cx="9144000" cy="1655762"/>
          </a:xfrm>
        </p:spPr>
        <p:txBody>
          <a:bodyPr>
            <a:normAutofit/>
          </a:bodyPr>
          <a:lstStyle>
            <a:lvl1pPr marL="0" indent="0" algn="ctr">
              <a:buNone/>
              <a:defRPr sz="4000" b="1" i="0">
                <a:solidFill>
                  <a:srgbClr val="8EC640"/>
                </a:solidFill>
                <a:latin typeface="VAG Rounded Std Thin" panose="020F0502020204020204" pitchFamily="34" charset="77"/>
                <a:cs typeface="Futura"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Google Shape;105;p1">
            <a:extLst>
              <a:ext uri="{FF2B5EF4-FFF2-40B4-BE49-F238E27FC236}">
                <a16:creationId xmlns:a16="http://schemas.microsoft.com/office/drawing/2014/main" id="{93F6C6A9-FAB6-0B45-A3BA-3A821E996DD5}"/>
              </a:ext>
            </a:extLst>
          </p:cNvPr>
          <p:cNvSpPr txBox="1"/>
          <p:nvPr/>
        </p:nvSpPr>
        <p:spPr>
          <a:xfrm>
            <a:off x="10596000" y="6488700"/>
            <a:ext cx="1596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AU" sz="1200" dirty="0">
                <a:solidFill>
                  <a:srgbClr val="575050"/>
                </a:solidFill>
                <a:latin typeface="Times New Roman"/>
                <a:ea typeface="Times New Roman"/>
                <a:cs typeface="Times New Roman"/>
                <a:sym typeface="Times New Roman"/>
              </a:rPr>
              <a:t>©2022 </a:t>
            </a:r>
            <a:r>
              <a:rPr lang="en-AU" sz="1200" dirty="0" err="1">
                <a:solidFill>
                  <a:srgbClr val="575050"/>
                </a:solidFill>
                <a:latin typeface="Times New Roman"/>
                <a:ea typeface="Times New Roman"/>
                <a:cs typeface="Times New Roman"/>
                <a:sym typeface="Times New Roman"/>
              </a:rPr>
              <a:t>Elevo</a:t>
            </a:r>
            <a:r>
              <a:rPr lang="en-AU" sz="1200" dirty="0">
                <a:solidFill>
                  <a:srgbClr val="575050"/>
                </a:solidFill>
                <a:latin typeface="Times New Roman"/>
                <a:ea typeface="Times New Roman"/>
                <a:cs typeface="Times New Roman"/>
                <a:sym typeface="Times New Roman"/>
              </a:rPr>
              <a:t> Institute</a:t>
            </a:r>
            <a:endParaRPr sz="1200" dirty="0">
              <a:solidFill>
                <a:srgbClr val="575050"/>
              </a:solidFill>
              <a:latin typeface="Times New Roman"/>
              <a:ea typeface="Times New Roman"/>
              <a:cs typeface="Times New Roman"/>
              <a:sym typeface="Times New Roman"/>
            </a:endParaRPr>
          </a:p>
        </p:txBody>
      </p:sp>
      <p:pic>
        <p:nvPicPr>
          <p:cNvPr id="5" name="Picture 4" descr="Logo&#10;&#10;Description automatically generated">
            <a:extLst>
              <a:ext uri="{FF2B5EF4-FFF2-40B4-BE49-F238E27FC236}">
                <a16:creationId xmlns:a16="http://schemas.microsoft.com/office/drawing/2014/main" id="{9B909BD6-4A4F-4F16-AC08-CA9A56893FE0}"/>
              </a:ext>
            </a:extLst>
          </p:cNvPr>
          <p:cNvPicPr>
            <a:picLocks noChangeAspect="1"/>
          </p:cNvPicPr>
          <p:nvPr/>
        </p:nvPicPr>
        <p:blipFill>
          <a:blip r:embed="rId2"/>
          <a:stretch>
            <a:fillRect/>
          </a:stretch>
        </p:blipFill>
        <p:spPr>
          <a:xfrm>
            <a:off x="2587925" y="0"/>
            <a:ext cx="7812471" cy="3924793"/>
          </a:xfrm>
          <a:prstGeom prst="rect">
            <a:avLst/>
          </a:prstGeom>
        </p:spPr>
      </p:pic>
    </p:spTree>
    <p:extLst>
      <p:ext uri="{BB962C8B-B14F-4D97-AF65-F5344CB8AC3E}">
        <p14:creationId xmlns:p14="http://schemas.microsoft.com/office/powerpoint/2010/main" val="2814611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A0E70-9D67-C440-955D-B317F45B97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AB4B7A-5EBF-D84C-AB8B-3D17AD8B7F23}"/>
              </a:ext>
            </a:extLst>
          </p:cNvPr>
          <p:cNvSpPr>
            <a:spLocks noGrp="1"/>
          </p:cNvSpPr>
          <p:nvPr>
            <p:ph idx="1"/>
          </p:nvPr>
        </p:nvSpPr>
        <p:spPr/>
        <p:txBody>
          <a:bodyPr/>
          <a:lstStyle>
            <a:lvl1pPr>
              <a:defRPr sz="2600"/>
            </a:lvl1pPr>
            <a:lvl2pPr>
              <a:defRPr b="0">
                <a:latin typeface="VAG Rounded Std Light" panose="020F0502020204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Logo&#10;&#10;Description automatically generated">
            <a:extLst>
              <a:ext uri="{FF2B5EF4-FFF2-40B4-BE49-F238E27FC236}">
                <a16:creationId xmlns:a16="http://schemas.microsoft.com/office/drawing/2014/main" id="{54170F36-04F6-4B4F-995F-FFE8DA2C0B9A}"/>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352102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02B4-4AB7-2047-94DB-372B2E150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DFC1BC-8DCB-5F45-8987-A524FA3D78E1}"/>
              </a:ext>
            </a:extLst>
          </p:cNvPr>
          <p:cNvSpPr>
            <a:spLocks noGrp="1"/>
          </p:cNvSpPr>
          <p:nvPr>
            <p:ph type="body" idx="1"/>
          </p:nvPr>
        </p:nvSpPr>
        <p:spPr>
          <a:xfrm>
            <a:off x="831850" y="4589463"/>
            <a:ext cx="10515600" cy="1500187"/>
          </a:xfrm>
        </p:spPr>
        <p:txBody>
          <a:bodyPr/>
          <a:lstStyle>
            <a:lvl1pPr marL="0" indent="0">
              <a:buNone/>
              <a:defRPr sz="2400">
                <a:solidFill>
                  <a:srgbClr val="8EC64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Logo&#10;&#10;Description automatically generated">
            <a:extLst>
              <a:ext uri="{FF2B5EF4-FFF2-40B4-BE49-F238E27FC236}">
                <a16:creationId xmlns:a16="http://schemas.microsoft.com/office/drawing/2014/main" id="{382AB26E-1FCE-4F2C-B5A1-F398319DAE89}"/>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414969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B71B-2672-AF45-B081-A9C9DCF147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17981-1481-D547-848C-AB21DA7121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2AB655C-8E04-1B49-9107-35298FFA17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Logo&#10;&#10;Description automatically generated">
            <a:extLst>
              <a:ext uri="{FF2B5EF4-FFF2-40B4-BE49-F238E27FC236}">
                <a16:creationId xmlns:a16="http://schemas.microsoft.com/office/drawing/2014/main" id="{EC4DB88B-BA0C-4D6B-ABF6-AA3AD5631549}"/>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1856606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520F2-CDC5-A94F-BC8F-7105E0504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F7BECB-BF73-E448-8E27-4387508C7D0E}"/>
              </a:ext>
            </a:extLst>
          </p:cNvPr>
          <p:cNvSpPr>
            <a:spLocks noGrp="1"/>
          </p:cNvSpPr>
          <p:nvPr>
            <p:ph type="body" idx="1"/>
          </p:nvPr>
        </p:nvSpPr>
        <p:spPr>
          <a:xfrm>
            <a:off x="839788" y="1681163"/>
            <a:ext cx="5157787" cy="823912"/>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9318AD-9354-194D-97C2-6D754E35FA52}"/>
              </a:ext>
            </a:extLst>
          </p:cNvPr>
          <p:cNvSpPr>
            <a:spLocks noGrp="1"/>
          </p:cNvSpPr>
          <p:nvPr>
            <p:ph sz="half" idx="2" hasCustomPrompt="1"/>
          </p:nvPr>
        </p:nvSpPr>
        <p:spPr>
          <a:xfrm>
            <a:off x="839788" y="2505075"/>
            <a:ext cx="5157787" cy="3684588"/>
          </a:xfrm>
        </p:spPr>
        <p:txBody>
          <a:bodyPr/>
          <a:lstStyle/>
          <a:p>
            <a:pPr lvl="1"/>
            <a:r>
              <a:rPr lang="en-GB" dirty="0"/>
              <a:t>Second level</a:t>
            </a:r>
          </a:p>
          <a:p>
            <a:pPr lvl="2"/>
            <a:r>
              <a:rPr lang="en-GB" dirty="0"/>
              <a:t>Third level</a:t>
            </a:r>
          </a:p>
          <a:p>
            <a:pPr lvl="3"/>
            <a:r>
              <a:rPr lang="en-GB" dirty="0"/>
              <a:t>Fourth level</a:t>
            </a:r>
          </a:p>
        </p:txBody>
      </p:sp>
      <p:sp>
        <p:nvSpPr>
          <p:cNvPr id="5" name="Text Placeholder 4">
            <a:extLst>
              <a:ext uri="{FF2B5EF4-FFF2-40B4-BE49-F238E27FC236}">
                <a16:creationId xmlns:a16="http://schemas.microsoft.com/office/drawing/2014/main" id="{1B413F77-ADEE-AC46-8F96-DDCA601186EC}"/>
              </a:ext>
            </a:extLst>
          </p:cNvPr>
          <p:cNvSpPr>
            <a:spLocks noGrp="1"/>
          </p:cNvSpPr>
          <p:nvPr>
            <p:ph type="body" sz="quarter" idx="3"/>
          </p:nvPr>
        </p:nvSpPr>
        <p:spPr>
          <a:xfrm>
            <a:off x="6172200" y="1681163"/>
            <a:ext cx="5183188" cy="823912"/>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B51E92-10CD-5544-8F05-4807E7732D5F}"/>
              </a:ext>
            </a:extLst>
          </p:cNvPr>
          <p:cNvSpPr>
            <a:spLocks noGrp="1"/>
          </p:cNvSpPr>
          <p:nvPr>
            <p:ph sz="quarter" idx="4" hasCustomPrompt="1"/>
          </p:nvPr>
        </p:nvSpPr>
        <p:spPr>
          <a:xfrm>
            <a:off x="6172200" y="2505075"/>
            <a:ext cx="5183188" cy="3684588"/>
          </a:xfrm>
        </p:spPr>
        <p:txBody>
          <a:bodyPr/>
          <a:lstStyle/>
          <a:p>
            <a:pPr lvl="1"/>
            <a:r>
              <a:rPr lang="en-GB" dirty="0"/>
              <a:t>Second level</a:t>
            </a:r>
          </a:p>
          <a:p>
            <a:pPr lvl="2"/>
            <a:r>
              <a:rPr lang="en-GB" dirty="0"/>
              <a:t>Third level</a:t>
            </a:r>
          </a:p>
          <a:p>
            <a:pPr lvl="3"/>
            <a:r>
              <a:rPr lang="en-GB" dirty="0"/>
              <a:t>Fourth level</a:t>
            </a:r>
          </a:p>
        </p:txBody>
      </p:sp>
      <p:pic>
        <p:nvPicPr>
          <p:cNvPr id="7" name="Picture 6" descr="Logo&#10;&#10;Description automatically generated">
            <a:extLst>
              <a:ext uri="{FF2B5EF4-FFF2-40B4-BE49-F238E27FC236}">
                <a16:creationId xmlns:a16="http://schemas.microsoft.com/office/drawing/2014/main" id="{2C5A64FA-FDC8-4DCE-A268-10B6E1F71943}"/>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4031829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747B-F232-1D4A-B746-42DF114B8849}"/>
              </a:ext>
            </a:extLst>
          </p:cNvPr>
          <p:cNvSpPr>
            <a:spLocks noGrp="1"/>
          </p:cNvSpPr>
          <p:nvPr>
            <p:ph type="title"/>
          </p:nvPr>
        </p:nvSpPr>
        <p:spPr/>
        <p:txBody>
          <a:bodyPr/>
          <a:lstStyle/>
          <a:p>
            <a:r>
              <a:rPr lang="en-US"/>
              <a:t>Click to edit Master title style</a:t>
            </a:r>
          </a:p>
        </p:txBody>
      </p:sp>
      <p:pic>
        <p:nvPicPr>
          <p:cNvPr id="3" name="Picture 2" descr="Logo&#10;&#10;Description automatically generated">
            <a:extLst>
              <a:ext uri="{FF2B5EF4-FFF2-40B4-BE49-F238E27FC236}">
                <a16:creationId xmlns:a16="http://schemas.microsoft.com/office/drawing/2014/main" id="{1338E500-19E7-4F96-8637-37D033FD6F81}"/>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2256745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50A5F0C6-0139-4240-8B7A-FD66C10D1344}"/>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61604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E0FF-A048-B544-8143-568EE65182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4ABA8-274A-6B4D-AC9F-BAC3C88020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1DA51BE5-136F-B840-A05B-CE19352417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Logo&#10;&#10;Description automatically generated">
            <a:extLst>
              <a:ext uri="{FF2B5EF4-FFF2-40B4-BE49-F238E27FC236}">
                <a16:creationId xmlns:a16="http://schemas.microsoft.com/office/drawing/2014/main" id="{96BABB63-4E08-4F3F-B98F-9F13A1BA123A}"/>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125745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7E526-3BA2-AB4F-A777-B33BD3A092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2C0B5C-EB76-8D4D-B3A7-6353293258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873EEC-3D6D-654B-9682-0718C0782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Logo&#10;&#10;Description automatically generated">
            <a:extLst>
              <a:ext uri="{FF2B5EF4-FFF2-40B4-BE49-F238E27FC236}">
                <a16:creationId xmlns:a16="http://schemas.microsoft.com/office/drawing/2014/main" id="{6B214E2C-FCE0-43C9-9EAF-C63FBABFA032}"/>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3052513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C74C-1569-424E-893F-6F0D11A105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A795C2-9AAD-3B4C-B589-2CC82825AF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Logo&#10;&#10;Description automatically generated">
            <a:extLst>
              <a:ext uri="{FF2B5EF4-FFF2-40B4-BE49-F238E27FC236}">
                <a16:creationId xmlns:a16="http://schemas.microsoft.com/office/drawing/2014/main" id="{D2BD6AC6-B283-4751-8196-944642A5CA05}"/>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167433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CDB677-51FF-064A-9187-40E8675DA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F2ABD8-04D9-BB48-B53E-9AF8BB4545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Logo&#10;&#10;Description automatically generated">
            <a:extLst>
              <a:ext uri="{FF2B5EF4-FFF2-40B4-BE49-F238E27FC236}">
                <a16:creationId xmlns:a16="http://schemas.microsoft.com/office/drawing/2014/main" id="{D63A54B0-BCDB-4462-AB32-D18CED78D228}"/>
              </a:ext>
            </a:extLst>
          </p:cNvPr>
          <p:cNvPicPr>
            <a:picLocks noChangeAspect="1"/>
          </p:cNvPicPr>
          <p:nvPr/>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2210708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6BBBD4A2-FD42-4695-BAB6-597827F9B1FE}"/>
              </a:ext>
            </a:extLst>
          </p:cNvPr>
          <p:cNvPicPr>
            <a:picLocks noChangeAspect="1"/>
          </p:cNvPicPr>
          <p:nvPr userDrawn="1"/>
        </p:nvPicPr>
        <p:blipFill rotWithShape="1">
          <a:blip r:embed="rId2"/>
          <a:srcRect t="16948" b="32754"/>
          <a:stretch/>
        </p:blipFill>
        <p:spPr>
          <a:xfrm>
            <a:off x="615689" y="6174995"/>
            <a:ext cx="1972236" cy="498355"/>
          </a:xfrm>
          <a:prstGeom prst="rect">
            <a:avLst/>
          </a:prstGeom>
        </p:spPr>
      </p:pic>
    </p:spTree>
    <p:extLst>
      <p:ext uri="{BB962C8B-B14F-4D97-AF65-F5344CB8AC3E}">
        <p14:creationId xmlns:p14="http://schemas.microsoft.com/office/powerpoint/2010/main" val="298123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E8AB3-B913-5740-8D2C-F01F50C8D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23C0F8-EC1A-B945-98B8-44FBFEF3F3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Google Shape;105;p1">
            <a:extLst>
              <a:ext uri="{FF2B5EF4-FFF2-40B4-BE49-F238E27FC236}">
                <a16:creationId xmlns:a16="http://schemas.microsoft.com/office/drawing/2014/main" id="{76604C87-FBC4-094A-BF43-83ED2BE9B214}"/>
              </a:ext>
            </a:extLst>
          </p:cNvPr>
          <p:cNvSpPr txBox="1"/>
          <p:nvPr/>
        </p:nvSpPr>
        <p:spPr>
          <a:xfrm>
            <a:off x="10596000" y="6488700"/>
            <a:ext cx="1596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AU" sz="1200" dirty="0">
                <a:solidFill>
                  <a:srgbClr val="575050"/>
                </a:solidFill>
                <a:latin typeface="Times New Roman"/>
                <a:ea typeface="Times New Roman"/>
                <a:cs typeface="Times New Roman"/>
                <a:sym typeface="Times New Roman"/>
              </a:rPr>
              <a:t>©2022 </a:t>
            </a:r>
            <a:r>
              <a:rPr lang="en-AU" sz="1200" dirty="0" err="1">
                <a:solidFill>
                  <a:srgbClr val="575050"/>
                </a:solidFill>
                <a:latin typeface="Times New Roman"/>
                <a:ea typeface="Times New Roman"/>
                <a:cs typeface="Times New Roman"/>
                <a:sym typeface="Times New Roman"/>
              </a:rPr>
              <a:t>Elevo</a:t>
            </a:r>
            <a:r>
              <a:rPr lang="en-AU" sz="1200" dirty="0">
                <a:solidFill>
                  <a:srgbClr val="575050"/>
                </a:solidFill>
                <a:latin typeface="Times New Roman"/>
                <a:ea typeface="Times New Roman"/>
                <a:cs typeface="Times New Roman"/>
                <a:sym typeface="Times New Roman"/>
              </a:rPr>
              <a:t> Institute</a:t>
            </a:r>
            <a:endParaRPr sz="1200" dirty="0">
              <a:solidFill>
                <a:srgbClr val="57505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22125133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649" r:id="rId12"/>
  </p:sldLayoutIdLst>
  <p:txStyles>
    <p:titleStyle>
      <a:lvl1pPr algn="l" defTabSz="914400" rtl="0" eaLnBrk="1" latinLnBrk="0" hangingPunct="1">
        <a:lnSpc>
          <a:spcPct val="90000"/>
        </a:lnSpc>
        <a:spcBef>
          <a:spcPct val="0"/>
        </a:spcBef>
        <a:buNone/>
        <a:defRPr sz="4400" b="1" i="0" kern="1200">
          <a:solidFill>
            <a:srgbClr val="108C44"/>
          </a:solidFill>
          <a:latin typeface="VAG Rounded Std Thin" panose="020F05020202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b="1" i="0" kern="1200">
          <a:solidFill>
            <a:srgbClr val="8EC640"/>
          </a:solidFill>
          <a:latin typeface="VAG Rounded Std Thin" panose="020F05020202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b="1" i="0" kern="1200">
          <a:solidFill>
            <a:srgbClr val="7D7067"/>
          </a:solidFill>
          <a:latin typeface="VAG Rounded Std Light" panose="020F0502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rgbClr val="1C90CB"/>
          </a:solidFill>
          <a:latin typeface="VAG Rounded Std Light" panose="020F0502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D7067"/>
          </a:solidFill>
          <a:latin typeface="VAG Rounded Std Light" panose="020F0502020204020204" pitchFamily="34" charset="77"/>
          <a:ea typeface="+mn-ea"/>
          <a:cs typeface="Chronicle Text G1"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1.pn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334400"/>
            <a:ext cx="9144000" cy="923400"/>
          </a:xfrm>
        </p:spPr>
        <p:txBody>
          <a:bodyPr>
            <a:normAutofit/>
          </a:bodyPr>
          <a:lstStyle/>
          <a:p>
            <a:r>
              <a:rPr lang="en-AU" sz="4000" dirty="0"/>
              <a:t>Famous Failures</a:t>
            </a:r>
          </a:p>
        </p:txBody>
      </p:sp>
      <p:sp>
        <p:nvSpPr>
          <p:cNvPr id="4" name="Subtitle 2"/>
          <p:cNvSpPr txBox="1">
            <a:spLocks/>
          </p:cNvSpPr>
          <p:nvPr/>
        </p:nvSpPr>
        <p:spPr>
          <a:xfrm>
            <a:off x="3397567" y="329100"/>
            <a:ext cx="5095608" cy="6276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8E796B"/>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8E796B"/>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8E796B"/>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8E796B"/>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8E796B"/>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AU" sz="2800"/>
              <a:t>Secondary Module</a:t>
            </a:r>
            <a:endParaRPr lang="en-AU" sz="6600"/>
          </a:p>
          <a:p>
            <a:endParaRPr lang="en-AU" sz="3600" dirty="0">
              <a:solidFill>
                <a:schemeClr val="tx1"/>
              </a:solidFill>
            </a:endParaRPr>
          </a:p>
        </p:txBody>
      </p:sp>
    </p:spTree>
    <p:extLst>
      <p:ext uri="{BB962C8B-B14F-4D97-AF65-F5344CB8AC3E}">
        <p14:creationId xmlns:p14="http://schemas.microsoft.com/office/powerpoint/2010/main" val="616344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361600"/>
            <a:ext cx="4879694" cy="2233260"/>
          </a:xfrm>
        </p:spPr>
        <p:txBody>
          <a:bodyPr>
            <a:normAutofit/>
          </a:bodyPr>
          <a:lstStyle/>
          <a:p>
            <a:pPr marL="0" indent="0">
              <a:buNone/>
            </a:pPr>
            <a:endParaRPr lang="en-AU" b="1" dirty="0"/>
          </a:p>
          <a:p>
            <a:pPr marL="0" indent="0">
              <a:buNone/>
            </a:pPr>
            <a:r>
              <a:rPr lang="en-AU" dirty="0"/>
              <a:t>Failure is success if we learn from it…</a:t>
            </a:r>
          </a:p>
        </p:txBody>
      </p:sp>
      <p:pic>
        <p:nvPicPr>
          <p:cNvPr id="5" name="Picture 4"/>
          <p:cNvPicPr>
            <a:picLocks noChangeAspect="1"/>
          </p:cNvPicPr>
          <p:nvPr/>
        </p:nvPicPr>
        <p:blipFill>
          <a:blip r:embed="rId3"/>
          <a:stretch>
            <a:fillRect/>
          </a:stretch>
        </p:blipFill>
        <p:spPr>
          <a:xfrm>
            <a:off x="6933235" y="1369999"/>
            <a:ext cx="4316273" cy="3861314"/>
          </a:xfrm>
          <a:prstGeom prst="rect">
            <a:avLst/>
          </a:prstGeom>
          <a:ln w="19050">
            <a:solidFill>
              <a:srgbClr val="5B4D48"/>
            </a:solidFill>
          </a:ln>
        </p:spPr>
      </p:pic>
    </p:spTree>
    <p:extLst>
      <p:ext uri="{BB962C8B-B14F-4D97-AF65-F5344CB8AC3E}">
        <p14:creationId xmlns:p14="http://schemas.microsoft.com/office/powerpoint/2010/main" val="399535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207599"/>
            <a:ext cx="10609163" cy="4442802"/>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Cut from his team, aged 11, because he was too small</a:t>
            </a:r>
          </a:p>
          <a:p>
            <a:pPr marL="0" indent="0">
              <a:lnSpc>
                <a:spcPct val="150000"/>
              </a:lnSpc>
              <a:buNone/>
            </a:pPr>
            <a:r>
              <a:rPr lang="en-AU" b="0" dirty="0">
                <a:solidFill>
                  <a:srgbClr val="524947"/>
                </a:solidFill>
                <a:latin typeface="VAG Rounded Std Light" panose="020F0502020204020204" pitchFamily="34" charset="0"/>
              </a:rPr>
              <a:t>Diagnosed with a growth hormone deficiency </a:t>
            </a:r>
          </a:p>
          <a:p>
            <a:pPr marL="0" indent="0">
              <a:lnSpc>
                <a:spcPct val="150000"/>
              </a:lnSpc>
              <a:buNone/>
            </a:pPr>
            <a:r>
              <a:rPr lang="en-AU" b="0" dirty="0">
                <a:solidFill>
                  <a:srgbClr val="524947"/>
                </a:solidFill>
                <a:latin typeface="VAG Rounded Std Light" panose="020F0502020204020204" pitchFamily="34" charset="0"/>
              </a:rPr>
              <a:t>Injected legs with growth hormones every night for three years</a:t>
            </a:r>
          </a:p>
          <a:p>
            <a:pPr marL="0" indent="0">
              <a:lnSpc>
                <a:spcPct val="150000"/>
              </a:lnSpc>
              <a:buNone/>
            </a:pPr>
            <a:r>
              <a:rPr lang="en-AU" b="0" dirty="0">
                <a:solidFill>
                  <a:srgbClr val="524947"/>
                </a:solidFill>
                <a:latin typeface="VAG Rounded Std Light" panose="020F0502020204020204" pitchFamily="34" charset="0"/>
              </a:rPr>
              <a:t>Left his family and country to achieve his dream</a:t>
            </a:r>
          </a:p>
          <a:p>
            <a:pPr marL="0" indent="0">
              <a:lnSpc>
                <a:spcPct val="150000"/>
              </a:lnSpc>
              <a:buNone/>
            </a:pPr>
            <a:r>
              <a:rPr lang="en-AU" b="0" dirty="0">
                <a:solidFill>
                  <a:srgbClr val="524947"/>
                </a:solidFill>
                <a:latin typeface="VAG Rounded Std Light" panose="020F0502020204020204" pitchFamily="34" charset="0"/>
              </a:rPr>
              <a:t>Served tea at a shop to support himself</a:t>
            </a:r>
          </a:p>
          <a:p>
            <a:pPr marL="0" indent="0">
              <a:lnSpc>
                <a:spcPct val="150000"/>
              </a:lnSpc>
              <a:buNone/>
            </a:pPr>
            <a:r>
              <a:rPr lang="en-AU" b="0" dirty="0">
                <a:solidFill>
                  <a:srgbClr val="524947"/>
                </a:solidFill>
                <a:latin typeface="VAG Rounded Std Light" panose="020F0502020204020204" pitchFamily="34" charset="0"/>
              </a:rPr>
              <a:t>Now one of the best footballers in the world</a:t>
            </a:r>
          </a:p>
        </p:txBody>
      </p:sp>
    </p:spTree>
    <p:extLst>
      <p:ext uri="{BB962C8B-B14F-4D97-AF65-F5344CB8AC3E}">
        <p14:creationId xmlns:p14="http://schemas.microsoft.com/office/powerpoint/2010/main" val="365814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921399"/>
            <a:ext cx="10609163" cy="1015201"/>
          </a:xfrm>
        </p:spPr>
        <p:txBody>
          <a:bodyPr>
            <a:normAutofit/>
          </a:bodyPr>
          <a:lstStyle/>
          <a:p>
            <a:pPr marL="0" indent="0">
              <a:lnSpc>
                <a:spcPct val="150000"/>
              </a:lnSpc>
              <a:buNone/>
            </a:pPr>
            <a:r>
              <a:rPr lang="en-AU" sz="3600" dirty="0">
                <a:solidFill>
                  <a:srgbClr val="108C44"/>
                </a:solidFill>
              </a:rPr>
              <a:t>Lionel Messi</a:t>
            </a:r>
          </a:p>
        </p:txBody>
      </p:sp>
      <p:pic>
        <p:nvPicPr>
          <p:cNvPr id="5" name="Picture 4"/>
          <p:cNvPicPr>
            <a:picLocks noChangeAspect="1"/>
          </p:cNvPicPr>
          <p:nvPr/>
        </p:nvPicPr>
        <p:blipFill>
          <a:blip r:embed="rId3"/>
          <a:stretch>
            <a:fillRect/>
          </a:stretch>
        </p:blipFill>
        <p:spPr>
          <a:xfrm>
            <a:off x="5011914" y="1694889"/>
            <a:ext cx="6341886" cy="3468219"/>
          </a:xfrm>
          <a:prstGeom prst="rect">
            <a:avLst/>
          </a:prstGeom>
        </p:spPr>
      </p:pic>
    </p:spTree>
    <p:extLst>
      <p:ext uri="{BB962C8B-B14F-4D97-AF65-F5344CB8AC3E}">
        <p14:creationId xmlns:p14="http://schemas.microsoft.com/office/powerpoint/2010/main" val="392600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207599"/>
            <a:ext cx="10794358" cy="4442802"/>
          </a:xfrm>
        </p:spPr>
        <p:txBody>
          <a:bodyPr>
            <a:normAutofit/>
          </a:bodyPr>
          <a:lstStyle/>
          <a:p>
            <a:pPr marL="0" indent="0">
              <a:lnSpc>
                <a:spcPct val="200000"/>
              </a:lnSpc>
              <a:buNone/>
            </a:pPr>
            <a:r>
              <a:rPr lang="en-AU" b="0" dirty="0">
                <a:solidFill>
                  <a:srgbClr val="524947"/>
                </a:solidFill>
                <a:latin typeface="VAG Rounded Std Light" panose="020F0502020204020204" pitchFamily="34" charset="0"/>
              </a:rPr>
              <a:t>Unemployed, single parent living on welfare</a:t>
            </a:r>
          </a:p>
          <a:p>
            <a:pPr marL="0" indent="0">
              <a:lnSpc>
                <a:spcPct val="200000"/>
              </a:lnSpc>
              <a:buNone/>
            </a:pPr>
            <a:r>
              <a:rPr lang="en-AU" b="0" dirty="0">
                <a:solidFill>
                  <a:srgbClr val="524947"/>
                </a:solidFill>
                <a:latin typeface="VAG Rounded Std Light" panose="020F0502020204020204" pitchFamily="34" charset="0"/>
              </a:rPr>
              <a:t>Wrote first book in a cafe to save on heating bills</a:t>
            </a:r>
          </a:p>
          <a:p>
            <a:pPr marL="0" indent="0">
              <a:lnSpc>
                <a:spcPct val="200000"/>
              </a:lnSpc>
              <a:buNone/>
            </a:pPr>
            <a:r>
              <a:rPr lang="en-AU" b="0" dirty="0">
                <a:solidFill>
                  <a:srgbClr val="524947"/>
                </a:solidFill>
                <a:latin typeface="VAG Rounded Std Light" panose="020F0502020204020204" pitchFamily="34" charset="0"/>
              </a:rPr>
              <a:t>First book rejected 12 times by publishers before being accepted</a:t>
            </a:r>
          </a:p>
          <a:p>
            <a:pPr marL="0" indent="0">
              <a:lnSpc>
                <a:spcPct val="200000"/>
              </a:lnSpc>
              <a:buNone/>
            </a:pPr>
            <a:r>
              <a:rPr lang="en-AU" b="0" dirty="0">
                <a:solidFill>
                  <a:srgbClr val="524947"/>
                </a:solidFill>
                <a:latin typeface="VAG Rounded Std Light" panose="020F0502020204020204" pitchFamily="34" charset="0"/>
              </a:rPr>
              <a:t>Became one of the best selling authors of all time</a:t>
            </a:r>
          </a:p>
        </p:txBody>
      </p:sp>
    </p:spTree>
    <p:extLst>
      <p:ext uri="{BB962C8B-B14F-4D97-AF65-F5344CB8AC3E}">
        <p14:creationId xmlns:p14="http://schemas.microsoft.com/office/powerpoint/2010/main" val="344194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879544"/>
            <a:ext cx="10609163" cy="1098911"/>
          </a:xfrm>
        </p:spPr>
        <p:txBody>
          <a:bodyPr>
            <a:normAutofit/>
          </a:bodyPr>
          <a:lstStyle/>
          <a:p>
            <a:pPr marL="0" indent="0">
              <a:lnSpc>
                <a:spcPct val="150000"/>
              </a:lnSpc>
              <a:buNone/>
            </a:pPr>
            <a:r>
              <a:rPr lang="en-AU" sz="3600" dirty="0">
                <a:solidFill>
                  <a:srgbClr val="108C44"/>
                </a:solidFill>
              </a:rPr>
              <a:t>JK Rowling</a:t>
            </a:r>
          </a:p>
        </p:txBody>
      </p:sp>
      <p:pic>
        <p:nvPicPr>
          <p:cNvPr id="3" name="Picture 2"/>
          <p:cNvPicPr>
            <a:picLocks noChangeAspect="1"/>
          </p:cNvPicPr>
          <p:nvPr/>
        </p:nvPicPr>
        <p:blipFill>
          <a:blip r:embed="rId3"/>
          <a:stretch>
            <a:fillRect/>
          </a:stretch>
        </p:blipFill>
        <p:spPr>
          <a:xfrm>
            <a:off x="6752506" y="1293952"/>
            <a:ext cx="4270094" cy="4270094"/>
          </a:xfrm>
          <a:prstGeom prst="rect">
            <a:avLst/>
          </a:prstGeom>
          <a:ln w="19050">
            <a:solidFill>
              <a:srgbClr val="5B4D48"/>
            </a:solidFill>
          </a:ln>
        </p:spPr>
      </p:pic>
    </p:spTree>
    <p:extLst>
      <p:ext uri="{BB962C8B-B14F-4D97-AF65-F5344CB8AC3E}">
        <p14:creationId xmlns:p14="http://schemas.microsoft.com/office/powerpoint/2010/main" val="228895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522344"/>
            <a:ext cx="10794358" cy="38133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Did not speak until he was 4 years old</a:t>
            </a:r>
          </a:p>
          <a:p>
            <a:pPr marL="0" indent="0">
              <a:lnSpc>
                <a:spcPct val="150000"/>
              </a:lnSpc>
              <a:buNone/>
            </a:pPr>
            <a:r>
              <a:rPr lang="en-AU" b="0" dirty="0">
                <a:solidFill>
                  <a:srgbClr val="524947"/>
                </a:solidFill>
                <a:latin typeface="VAG Rounded Std Light" panose="020F0502020204020204" pitchFamily="34" charset="0"/>
              </a:rPr>
              <a:t>Parents thought he was ‘sub-normal’</a:t>
            </a:r>
          </a:p>
          <a:p>
            <a:pPr marL="0" indent="0">
              <a:lnSpc>
                <a:spcPct val="150000"/>
              </a:lnSpc>
              <a:buNone/>
            </a:pPr>
            <a:r>
              <a:rPr lang="en-AU" b="0" dirty="0">
                <a:solidFill>
                  <a:srgbClr val="524947"/>
                </a:solidFill>
                <a:latin typeface="VAG Rounded Std Light" panose="020F0502020204020204" pitchFamily="34" charset="0"/>
              </a:rPr>
              <a:t>Was expelled from school</a:t>
            </a:r>
          </a:p>
          <a:p>
            <a:pPr marL="0" indent="0">
              <a:lnSpc>
                <a:spcPct val="150000"/>
              </a:lnSpc>
              <a:buNone/>
            </a:pPr>
            <a:r>
              <a:rPr lang="en-AU" b="0" dirty="0">
                <a:solidFill>
                  <a:srgbClr val="524947"/>
                </a:solidFill>
                <a:latin typeface="VAG Rounded Std Light" panose="020F0502020204020204" pitchFamily="34" charset="0"/>
              </a:rPr>
              <a:t>Teachers said he wouldn’t amount to much</a:t>
            </a:r>
          </a:p>
          <a:p>
            <a:pPr marL="0" indent="0">
              <a:lnSpc>
                <a:spcPct val="150000"/>
              </a:lnSpc>
              <a:buNone/>
            </a:pPr>
            <a:r>
              <a:rPr lang="en-AU" b="0" dirty="0">
                <a:solidFill>
                  <a:srgbClr val="524947"/>
                </a:solidFill>
                <a:latin typeface="VAG Rounded Std Light" panose="020F0502020204020204" pitchFamily="34" charset="0"/>
              </a:rPr>
              <a:t>Became the most well-known scientist of all time</a:t>
            </a:r>
          </a:p>
        </p:txBody>
      </p:sp>
    </p:spTree>
    <p:extLst>
      <p:ext uri="{BB962C8B-B14F-4D97-AF65-F5344CB8AC3E}">
        <p14:creationId xmlns:p14="http://schemas.microsoft.com/office/powerpoint/2010/main" val="422332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893944"/>
            <a:ext cx="10609163" cy="1070111"/>
          </a:xfrm>
        </p:spPr>
        <p:txBody>
          <a:bodyPr>
            <a:normAutofit/>
          </a:bodyPr>
          <a:lstStyle/>
          <a:p>
            <a:pPr marL="0" indent="0">
              <a:lnSpc>
                <a:spcPct val="150000"/>
              </a:lnSpc>
              <a:buNone/>
            </a:pPr>
            <a:r>
              <a:rPr lang="en-AU" sz="3600" dirty="0">
                <a:solidFill>
                  <a:srgbClr val="108C44"/>
                </a:solidFill>
              </a:rPr>
              <a:t>Einstein</a:t>
            </a:r>
          </a:p>
        </p:txBody>
      </p:sp>
      <p:pic>
        <p:nvPicPr>
          <p:cNvPr id="5" name="Picture 4"/>
          <p:cNvPicPr>
            <a:picLocks noChangeAspect="1"/>
          </p:cNvPicPr>
          <p:nvPr/>
        </p:nvPicPr>
        <p:blipFill>
          <a:blip r:embed="rId3"/>
          <a:stretch>
            <a:fillRect/>
          </a:stretch>
        </p:blipFill>
        <p:spPr>
          <a:xfrm>
            <a:off x="6096000" y="1473458"/>
            <a:ext cx="5209331" cy="3911081"/>
          </a:xfrm>
          <a:prstGeom prst="rect">
            <a:avLst/>
          </a:prstGeom>
        </p:spPr>
      </p:pic>
    </p:spTree>
    <p:extLst>
      <p:ext uri="{BB962C8B-B14F-4D97-AF65-F5344CB8AC3E}">
        <p14:creationId xmlns:p14="http://schemas.microsoft.com/office/powerpoint/2010/main" val="1773897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515144"/>
            <a:ext cx="10794358" cy="38277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Cut from his high school team</a:t>
            </a:r>
          </a:p>
          <a:p>
            <a:pPr marL="0" indent="0">
              <a:lnSpc>
                <a:spcPct val="150000"/>
              </a:lnSpc>
              <a:buNone/>
            </a:pPr>
            <a:r>
              <a:rPr lang="en-AU" b="0" dirty="0">
                <a:solidFill>
                  <a:srgbClr val="524947"/>
                </a:solidFill>
                <a:latin typeface="VAG Rounded Std Light" panose="020F0502020204020204" pitchFamily="34" charset="0"/>
              </a:rPr>
              <a:t>Missed more than 9000 shots</a:t>
            </a:r>
          </a:p>
          <a:p>
            <a:pPr marL="0" indent="0">
              <a:lnSpc>
                <a:spcPct val="150000"/>
              </a:lnSpc>
              <a:buNone/>
            </a:pPr>
            <a:r>
              <a:rPr lang="en-AU" b="0" dirty="0">
                <a:solidFill>
                  <a:srgbClr val="524947"/>
                </a:solidFill>
                <a:latin typeface="VAG Rounded Std Light" panose="020F0502020204020204" pitchFamily="34" charset="0"/>
              </a:rPr>
              <a:t>Lost almost 300 games</a:t>
            </a:r>
          </a:p>
          <a:p>
            <a:pPr marL="0" indent="0">
              <a:lnSpc>
                <a:spcPct val="150000"/>
              </a:lnSpc>
              <a:buNone/>
            </a:pPr>
            <a:r>
              <a:rPr lang="en-AU" b="0" dirty="0">
                <a:solidFill>
                  <a:srgbClr val="524947"/>
                </a:solidFill>
                <a:latin typeface="VAG Rounded Std Light" panose="020F0502020204020204" pitchFamily="34" charset="0"/>
              </a:rPr>
              <a:t>Trusted with the winning shot, he missed in 26 games</a:t>
            </a:r>
          </a:p>
          <a:p>
            <a:pPr marL="0" indent="0">
              <a:lnSpc>
                <a:spcPct val="150000"/>
              </a:lnSpc>
              <a:buNone/>
            </a:pPr>
            <a:r>
              <a:rPr lang="en-AU" b="0" dirty="0">
                <a:solidFill>
                  <a:srgbClr val="524947"/>
                </a:solidFill>
                <a:latin typeface="VAG Rounded Std Light" panose="020F0502020204020204" pitchFamily="34" charset="0"/>
              </a:rPr>
              <a:t>Became the greatest basketballer of all time</a:t>
            </a:r>
          </a:p>
        </p:txBody>
      </p:sp>
    </p:spTree>
    <p:extLst>
      <p:ext uri="{BB962C8B-B14F-4D97-AF65-F5344CB8AC3E}">
        <p14:creationId xmlns:p14="http://schemas.microsoft.com/office/powerpoint/2010/main" val="306817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875944"/>
            <a:ext cx="10609163" cy="1106111"/>
          </a:xfrm>
        </p:spPr>
        <p:txBody>
          <a:bodyPr>
            <a:normAutofit/>
          </a:bodyPr>
          <a:lstStyle/>
          <a:p>
            <a:pPr marL="0" indent="0">
              <a:lnSpc>
                <a:spcPct val="150000"/>
              </a:lnSpc>
              <a:buNone/>
            </a:pPr>
            <a:r>
              <a:rPr lang="en-AU" sz="3600" dirty="0">
                <a:solidFill>
                  <a:srgbClr val="108C44"/>
                </a:solidFill>
              </a:rPr>
              <a:t>Michael Jordan</a:t>
            </a:r>
          </a:p>
        </p:txBody>
      </p:sp>
      <p:pic>
        <p:nvPicPr>
          <p:cNvPr id="3" name="Picture 2"/>
          <p:cNvPicPr>
            <a:picLocks noChangeAspect="1"/>
          </p:cNvPicPr>
          <p:nvPr/>
        </p:nvPicPr>
        <p:blipFill>
          <a:blip r:embed="rId3"/>
          <a:stretch>
            <a:fillRect/>
          </a:stretch>
        </p:blipFill>
        <p:spPr>
          <a:xfrm>
            <a:off x="6926485" y="1145289"/>
            <a:ext cx="4427315" cy="4427315"/>
          </a:xfrm>
          <a:prstGeom prst="rect">
            <a:avLst/>
          </a:prstGeom>
        </p:spPr>
      </p:pic>
    </p:spTree>
    <p:extLst>
      <p:ext uri="{BB962C8B-B14F-4D97-AF65-F5344CB8AC3E}">
        <p14:creationId xmlns:p14="http://schemas.microsoft.com/office/powerpoint/2010/main" val="1283949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345944"/>
            <a:ext cx="10794358" cy="41661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Started life in some of the poorest conditions possible in America</a:t>
            </a:r>
          </a:p>
          <a:p>
            <a:pPr marL="0" indent="0">
              <a:lnSpc>
                <a:spcPct val="150000"/>
              </a:lnSpc>
              <a:buNone/>
            </a:pPr>
            <a:r>
              <a:rPr lang="en-AU" b="0" dirty="0">
                <a:solidFill>
                  <a:srgbClr val="524947"/>
                </a:solidFill>
                <a:latin typeface="VAG Rounded Std Light" panose="020F0502020204020204" pitchFamily="34" charset="0"/>
              </a:rPr>
              <a:t>Abused as a child and ran away at age 13</a:t>
            </a:r>
          </a:p>
          <a:p>
            <a:pPr marL="0" indent="0">
              <a:lnSpc>
                <a:spcPct val="150000"/>
              </a:lnSpc>
              <a:buNone/>
            </a:pPr>
            <a:r>
              <a:rPr lang="en-AU" b="0" dirty="0">
                <a:solidFill>
                  <a:srgbClr val="524947"/>
                </a:solidFill>
                <a:latin typeface="VAG Rounded Std Light" panose="020F0502020204020204" pitchFamily="34" charset="0"/>
              </a:rPr>
              <a:t>Fired from a job as news anchor because she was unfit for TV</a:t>
            </a:r>
          </a:p>
          <a:p>
            <a:pPr marL="0" indent="0">
              <a:lnSpc>
                <a:spcPct val="150000"/>
              </a:lnSpc>
              <a:buNone/>
            </a:pPr>
            <a:r>
              <a:rPr lang="en-AU" b="0" dirty="0">
                <a:solidFill>
                  <a:srgbClr val="524947"/>
                </a:solidFill>
                <a:latin typeface="VAG Rounded Std Light" panose="020F0502020204020204" pitchFamily="34" charset="0"/>
              </a:rPr>
              <a:t>Struggled for years to find work in the media</a:t>
            </a:r>
          </a:p>
          <a:p>
            <a:pPr marL="0" indent="0">
              <a:lnSpc>
                <a:spcPct val="150000"/>
              </a:lnSpc>
              <a:buNone/>
            </a:pPr>
            <a:r>
              <a:rPr lang="en-AU" b="0" dirty="0">
                <a:solidFill>
                  <a:srgbClr val="524947"/>
                </a:solidFill>
                <a:latin typeface="VAG Rounded Std Light" panose="020F0502020204020204" pitchFamily="34" charset="0"/>
              </a:rPr>
              <a:t>Has her own TV network and is the most recognised woman in the media</a:t>
            </a:r>
          </a:p>
        </p:txBody>
      </p:sp>
    </p:spTree>
    <p:extLst>
      <p:ext uri="{BB962C8B-B14F-4D97-AF65-F5344CB8AC3E}">
        <p14:creationId xmlns:p14="http://schemas.microsoft.com/office/powerpoint/2010/main" val="264070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881799"/>
            <a:ext cx="10609163" cy="1094401"/>
          </a:xfrm>
        </p:spPr>
        <p:txBody>
          <a:bodyPr>
            <a:normAutofit/>
          </a:bodyPr>
          <a:lstStyle/>
          <a:p>
            <a:pPr marL="0" indent="0">
              <a:lnSpc>
                <a:spcPct val="150000"/>
              </a:lnSpc>
              <a:buNone/>
            </a:pPr>
            <a:r>
              <a:rPr lang="en-AU" sz="3600" dirty="0">
                <a:solidFill>
                  <a:srgbClr val="108C44"/>
                </a:solidFill>
              </a:rPr>
              <a:t>Oprah Winfrey</a:t>
            </a:r>
          </a:p>
        </p:txBody>
      </p:sp>
      <p:pic>
        <p:nvPicPr>
          <p:cNvPr id="5" name="Picture 4"/>
          <p:cNvPicPr>
            <a:picLocks noChangeAspect="1"/>
          </p:cNvPicPr>
          <p:nvPr/>
        </p:nvPicPr>
        <p:blipFill rotWithShape="1">
          <a:blip r:embed="rId3"/>
          <a:srcRect b="7721"/>
          <a:stretch/>
        </p:blipFill>
        <p:spPr>
          <a:xfrm>
            <a:off x="6456843" y="1229045"/>
            <a:ext cx="4768047" cy="4399908"/>
          </a:xfrm>
          <a:prstGeom prst="rect">
            <a:avLst/>
          </a:prstGeom>
          <a:ln w="19050">
            <a:solidFill>
              <a:srgbClr val="5B4D48"/>
            </a:solidFill>
          </a:ln>
        </p:spPr>
      </p:pic>
    </p:spTree>
    <p:extLst>
      <p:ext uri="{BB962C8B-B14F-4D97-AF65-F5344CB8AC3E}">
        <p14:creationId xmlns:p14="http://schemas.microsoft.com/office/powerpoint/2010/main" val="977008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821144"/>
            <a:ext cx="10794358" cy="32157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Dropped out of college to start a business in his garage </a:t>
            </a:r>
          </a:p>
          <a:p>
            <a:pPr marL="0" indent="0">
              <a:lnSpc>
                <a:spcPct val="150000"/>
              </a:lnSpc>
              <a:buNone/>
            </a:pPr>
            <a:r>
              <a:rPr lang="en-AU" b="0" dirty="0">
                <a:solidFill>
                  <a:srgbClr val="524947"/>
                </a:solidFill>
                <a:latin typeface="VAG Rounded Std Light" panose="020F0502020204020204" pitchFamily="34" charset="0"/>
              </a:rPr>
              <a:t>Sacked from the company he co-founded, aged 30</a:t>
            </a:r>
          </a:p>
          <a:p>
            <a:pPr marL="0" indent="0">
              <a:lnSpc>
                <a:spcPct val="150000"/>
              </a:lnSpc>
              <a:buNone/>
            </a:pPr>
            <a:r>
              <a:rPr lang="en-AU" b="0" dirty="0">
                <a:solidFill>
                  <a:srgbClr val="524947"/>
                </a:solidFill>
                <a:latin typeface="VAG Rounded Std Light" panose="020F0502020204020204" pitchFamily="34" charset="0"/>
              </a:rPr>
              <a:t>Next business failed</a:t>
            </a:r>
          </a:p>
          <a:p>
            <a:pPr marL="0" indent="0">
              <a:lnSpc>
                <a:spcPct val="150000"/>
              </a:lnSpc>
              <a:buNone/>
            </a:pPr>
            <a:r>
              <a:rPr lang="en-AU" b="0" dirty="0">
                <a:solidFill>
                  <a:srgbClr val="524947"/>
                </a:solidFill>
                <a:latin typeface="VAG Rounded Std Light" panose="020F0502020204020204" pitchFamily="34" charset="0"/>
              </a:rPr>
              <a:t>Became CEO of one of the world’s largest computer companies</a:t>
            </a:r>
          </a:p>
        </p:txBody>
      </p:sp>
    </p:spTree>
    <p:extLst>
      <p:ext uri="{BB962C8B-B14F-4D97-AF65-F5344CB8AC3E}">
        <p14:creationId xmlns:p14="http://schemas.microsoft.com/office/powerpoint/2010/main" val="119603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890344"/>
            <a:ext cx="10609163" cy="1077311"/>
          </a:xfrm>
        </p:spPr>
        <p:txBody>
          <a:bodyPr>
            <a:normAutofit/>
          </a:bodyPr>
          <a:lstStyle/>
          <a:p>
            <a:pPr marL="0" indent="0">
              <a:lnSpc>
                <a:spcPct val="150000"/>
              </a:lnSpc>
              <a:buNone/>
            </a:pPr>
            <a:r>
              <a:rPr lang="en-AU" sz="3600" dirty="0">
                <a:solidFill>
                  <a:srgbClr val="108C44"/>
                </a:solidFill>
              </a:rPr>
              <a:t>Steve Jobs</a:t>
            </a:r>
          </a:p>
        </p:txBody>
      </p:sp>
      <p:pic>
        <p:nvPicPr>
          <p:cNvPr id="5" name="Picture 4"/>
          <p:cNvPicPr>
            <a:picLocks noChangeAspect="1"/>
          </p:cNvPicPr>
          <p:nvPr/>
        </p:nvPicPr>
        <p:blipFill>
          <a:blip r:embed="rId3"/>
          <a:stretch>
            <a:fillRect/>
          </a:stretch>
        </p:blipFill>
        <p:spPr>
          <a:xfrm>
            <a:off x="5325199" y="1165911"/>
            <a:ext cx="6028601" cy="4526175"/>
          </a:xfrm>
          <a:prstGeom prst="rect">
            <a:avLst/>
          </a:prstGeom>
        </p:spPr>
      </p:pic>
    </p:spTree>
    <p:extLst>
      <p:ext uri="{BB962C8B-B14F-4D97-AF65-F5344CB8AC3E}">
        <p14:creationId xmlns:p14="http://schemas.microsoft.com/office/powerpoint/2010/main" val="1353117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1533144"/>
            <a:ext cx="10794358" cy="37917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Fired by an editor because he lacked ideas and imagination</a:t>
            </a:r>
          </a:p>
          <a:p>
            <a:pPr marL="0" indent="0">
              <a:lnSpc>
                <a:spcPct val="150000"/>
              </a:lnSpc>
              <a:buNone/>
            </a:pPr>
            <a:r>
              <a:rPr lang="en-AU" b="0" dirty="0">
                <a:solidFill>
                  <a:srgbClr val="524947"/>
                </a:solidFill>
                <a:latin typeface="VAG Rounded Std Light" panose="020F0502020204020204" pitchFamily="34" charset="0"/>
              </a:rPr>
              <a:t>Started several businesses that failed</a:t>
            </a:r>
          </a:p>
          <a:p>
            <a:pPr marL="0" indent="0">
              <a:lnSpc>
                <a:spcPct val="150000"/>
              </a:lnSpc>
              <a:buNone/>
            </a:pPr>
            <a:r>
              <a:rPr lang="en-AU" b="0" dirty="0">
                <a:solidFill>
                  <a:srgbClr val="524947"/>
                </a:solidFill>
                <a:latin typeface="VAG Rounded Std Light" panose="020F0502020204020204" pitchFamily="34" charset="0"/>
              </a:rPr>
              <a:t>Turned down 302 times before he got financing for his idea to create Disneyland</a:t>
            </a:r>
          </a:p>
          <a:p>
            <a:pPr marL="0" indent="0">
              <a:lnSpc>
                <a:spcPct val="150000"/>
              </a:lnSpc>
              <a:buNone/>
            </a:pPr>
            <a:r>
              <a:rPr lang="en-AU" b="0" dirty="0">
                <a:solidFill>
                  <a:srgbClr val="524947"/>
                </a:solidFill>
                <a:latin typeface="VAG Rounded Std Light" panose="020F0502020204020204" pitchFamily="34" charset="0"/>
              </a:rPr>
              <a:t>Has earned the most Academy Awards (22) </a:t>
            </a:r>
          </a:p>
        </p:txBody>
      </p:sp>
    </p:spTree>
    <p:extLst>
      <p:ext uri="{BB962C8B-B14F-4D97-AF65-F5344CB8AC3E}">
        <p14:creationId xmlns:p14="http://schemas.microsoft.com/office/powerpoint/2010/main" val="5256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933099"/>
            <a:ext cx="10609163" cy="991801"/>
          </a:xfrm>
        </p:spPr>
        <p:txBody>
          <a:bodyPr>
            <a:noAutofit/>
          </a:bodyPr>
          <a:lstStyle/>
          <a:p>
            <a:pPr marL="0" indent="0">
              <a:lnSpc>
                <a:spcPct val="150000"/>
              </a:lnSpc>
              <a:buNone/>
            </a:pPr>
            <a:r>
              <a:rPr lang="en-AU" sz="3600" dirty="0">
                <a:solidFill>
                  <a:srgbClr val="108C44"/>
                </a:solidFill>
              </a:rPr>
              <a:t>Walt Disney</a:t>
            </a:r>
          </a:p>
        </p:txBody>
      </p:sp>
      <p:pic>
        <p:nvPicPr>
          <p:cNvPr id="3" name="Picture 2"/>
          <p:cNvPicPr>
            <a:picLocks noChangeAspect="1"/>
          </p:cNvPicPr>
          <p:nvPr/>
        </p:nvPicPr>
        <p:blipFill>
          <a:blip r:embed="rId3"/>
          <a:stretch>
            <a:fillRect/>
          </a:stretch>
        </p:blipFill>
        <p:spPr>
          <a:xfrm>
            <a:off x="7265045" y="1269889"/>
            <a:ext cx="3835078" cy="4602094"/>
          </a:xfrm>
          <a:prstGeom prst="rect">
            <a:avLst/>
          </a:prstGeom>
          <a:ln w="19050">
            <a:solidFill>
              <a:srgbClr val="5B4D48"/>
            </a:solidFill>
          </a:ln>
        </p:spPr>
      </p:pic>
    </p:spTree>
    <p:extLst>
      <p:ext uri="{BB962C8B-B14F-4D97-AF65-F5344CB8AC3E}">
        <p14:creationId xmlns:p14="http://schemas.microsoft.com/office/powerpoint/2010/main" val="1036294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727200" y="2634744"/>
            <a:ext cx="3453713" cy="1588511"/>
          </a:xfrm>
        </p:spPr>
        <p:txBody>
          <a:bodyPr>
            <a:normAutofit/>
          </a:bodyPr>
          <a:lstStyle/>
          <a:p>
            <a:pPr marL="0" indent="0">
              <a:lnSpc>
                <a:spcPct val="150000"/>
              </a:lnSpc>
              <a:buNone/>
            </a:pPr>
            <a:r>
              <a:rPr lang="en-AU" b="0" dirty="0">
                <a:solidFill>
                  <a:srgbClr val="524947"/>
                </a:solidFill>
                <a:latin typeface="VAG Rounded Std Light" panose="020F0502020204020204" pitchFamily="34" charset="0"/>
              </a:rPr>
              <a:t>How many times should you try?</a:t>
            </a:r>
          </a:p>
        </p:txBody>
      </p:sp>
      <p:pic>
        <p:nvPicPr>
          <p:cNvPr id="3" name="Picture 2"/>
          <p:cNvPicPr>
            <a:picLocks noChangeAspect="1"/>
          </p:cNvPicPr>
          <p:nvPr/>
        </p:nvPicPr>
        <p:blipFill rotWithShape="1">
          <a:blip r:embed="rId3"/>
          <a:srcRect t="14442"/>
          <a:stretch/>
        </p:blipFill>
        <p:spPr>
          <a:xfrm>
            <a:off x="4291912" y="1114757"/>
            <a:ext cx="7061888" cy="4753066"/>
          </a:xfrm>
          <a:prstGeom prst="rect">
            <a:avLst/>
          </a:prstGeom>
        </p:spPr>
      </p:pic>
    </p:spTree>
    <p:extLst>
      <p:ext uri="{BB962C8B-B14F-4D97-AF65-F5344CB8AC3E}">
        <p14:creationId xmlns:p14="http://schemas.microsoft.com/office/powerpoint/2010/main" val="2812885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amous Failures">
            <a:hlinkClick r:id="" action="ppaction://media"/>
          </p:cNvPr>
          <p:cNvPicPr>
            <a:picLocks noGrp="1" noChangeAspect="1"/>
          </p:cNvPicPr>
          <p:nvPr>
            <p:ph idx="1"/>
            <a:videoFile r:link="rId1"/>
            <p:extLst>
              <p:ext uri="{DAA4B4D4-6D71-4841-9C94-3DE7FCFB9230}">
                <p14:media xmlns:p14="http://schemas.microsoft.com/office/powerpoint/2010/main" r:embed="rId2">
                  <p14:trim end="22937.3333"/>
                </p14:media>
              </p:ext>
            </p:extLst>
          </p:nvPr>
        </p:nvPicPr>
        <p:blipFill>
          <a:blip r:embed="rId5"/>
          <a:stretch>
            <a:fillRect/>
          </a:stretch>
        </p:blipFill>
        <p:spPr>
          <a:xfrm>
            <a:off x="2443162" y="602972"/>
            <a:ext cx="7305675" cy="5479256"/>
          </a:xfrm>
        </p:spPr>
      </p:pic>
    </p:spTree>
    <p:extLst>
      <p:ext uri="{BB962C8B-B14F-4D97-AF65-F5344CB8AC3E}">
        <p14:creationId xmlns:p14="http://schemas.microsoft.com/office/powerpoint/2010/main" val="389967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8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ThinkPlus Template - Stud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kPlus Template - Students" id="{0FC3EE5F-2C8B-CD4E-B7FF-689308D29CB9}" vid="{292482D1-E55D-1249-AB27-1FF3D6065C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2F5D3471FB234281FC1A204EBDCE4B" ma:contentTypeVersion="13" ma:contentTypeDescription="Create a new document." ma:contentTypeScope="" ma:versionID="46b0e6650e98365da8c4e668cbdc1d62">
  <xsd:schema xmlns:xsd="http://www.w3.org/2001/XMLSchema" xmlns:xs="http://www.w3.org/2001/XMLSchema" xmlns:p="http://schemas.microsoft.com/office/2006/metadata/properties" xmlns:ns2="880e8983-ec62-4ebf-a3e0-7a286351dc7f" xmlns:ns3="dff34c84-6f67-4e35-9bea-a6e2cf53d9d1" targetNamespace="http://schemas.microsoft.com/office/2006/metadata/properties" ma:root="true" ma:fieldsID="ce3d39037368642382b1428acd42e390" ns2:_="" ns3:_="">
    <xsd:import namespace="880e8983-ec62-4ebf-a3e0-7a286351dc7f"/>
    <xsd:import namespace="dff34c84-6f67-4e35-9bea-a6e2cf53d9d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LengthInSecond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0e8983-ec62-4ebf-a3e0-7a286351dc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f34c84-6f67-4e35-9bea-a6e2cf53d9d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CDE959-213C-43ED-934E-809596482EB6}"/>
</file>

<file path=customXml/itemProps2.xml><?xml version="1.0" encoding="utf-8"?>
<ds:datastoreItem xmlns:ds="http://schemas.openxmlformats.org/officeDocument/2006/customXml" ds:itemID="{9C48FB2A-35CD-4056-BA62-ED8404992FDC}"/>
</file>

<file path=customXml/itemProps3.xml><?xml version="1.0" encoding="utf-8"?>
<ds:datastoreItem xmlns:ds="http://schemas.openxmlformats.org/officeDocument/2006/customXml" ds:itemID="{6BAA5C80-4A1E-46A4-9CE8-4F37AE85E114}"/>
</file>

<file path=docProps/app.xml><?xml version="1.0" encoding="utf-8"?>
<Properties xmlns="http://schemas.openxmlformats.org/officeDocument/2006/extended-properties" xmlns:vt="http://schemas.openxmlformats.org/officeDocument/2006/docPropsVTypes">
  <Template>ThinkPlus Template - Students</Template>
  <TotalTime>2231</TotalTime>
  <Words>663</Words>
  <Application>Microsoft Office PowerPoint</Application>
  <PresentationFormat>Widescreen</PresentationFormat>
  <Paragraphs>68</Paragraphs>
  <Slides>18</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Times New Roman</vt:lpstr>
      <vt:lpstr>VAG Rounded Std Light</vt:lpstr>
      <vt:lpstr>VAG Rounded Std Thin</vt:lpstr>
      <vt:lpstr>ThinkPlus Template - Students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Joash Amosa</dc:creator>
  <cp:lastModifiedBy>Jeremy Ng Kwik Tung</cp:lastModifiedBy>
  <cp:revision>39</cp:revision>
  <cp:lastPrinted>2018-11-12T00:41:22Z</cp:lastPrinted>
  <dcterms:created xsi:type="dcterms:W3CDTF">2016-10-21T00:49:16Z</dcterms:created>
  <dcterms:modified xsi:type="dcterms:W3CDTF">2022-02-10T14:51:40Z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0x010100EC2F5D3471FB234281FC1A204EBDCE4B</vt:lpwstr>
  </property>
</Properties>
</file>